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47C38A-16A1-4D50-894C-8AF790F59270}" v="251" dt="2021-10-24T13:36:19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CADF7D-0C1F-473D-8C10-2083E877D5BD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8CFF977C-4107-410F-9069-4B774268E4EC}">
      <dgm:prSet/>
      <dgm:spPr/>
      <dgm:t>
        <a:bodyPr/>
        <a:lstStyle/>
        <a:p>
          <a:r>
            <a:rPr lang="ru-RU"/>
            <a:t>общения и культуры</a:t>
          </a:r>
          <a:r>
            <a:rPr lang="ru-RU" b="1"/>
            <a:t>;</a:t>
          </a:r>
          <a:endParaRPr lang="en-US"/>
        </a:p>
      </dgm:t>
    </dgm:pt>
    <dgm:pt modelId="{16969CD1-1A32-4995-9DA2-310F41761BF7}" type="parTrans" cxnId="{FCE5438F-EC26-4056-B25F-2927528C4E6D}">
      <dgm:prSet/>
      <dgm:spPr/>
      <dgm:t>
        <a:bodyPr/>
        <a:lstStyle/>
        <a:p>
          <a:endParaRPr lang="en-US"/>
        </a:p>
      </dgm:t>
    </dgm:pt>
    <dgm:pt modelId="{4A7F1090-4ED3-4C10-9BC1-19447D1CDF2A}" type="sibTrans" cxnId="{FCE5438F-EC26-4056-B25F-2927528C4E6D}">
      <dgm:prSet/>
      <dgm:spPr/>
      <dgm:t>
        <a:bodyPr/>
        <a:lstStyle/>
        <a:p>
          <a:endParaRPr lang="en-US"/>
        </a:p>
      </dgm:t>
    </dgm:pt>
    <dgm:pt modelId="{A41AFFFE-2CE7-489E-A36D-C1F964AFC853}">
      <dgm:prSet/>
      <dgm:spPr/>
      <dgm:t>
        <a:bodyPr/>
        <a:lstStyle/>
        <a:p>
          <a:r>
            <a:rPr lang="ru-RU"/>
            <a:t>обогащение активного словаря;</a:t>
          </a:r>
          <a:endParaRPr lang="en-US"/>
        </a:p>
      </dgm:t>
    </dgm:pt>
    <dgm:pt modelId="{88B6FACB-2E7B-4124-9FAC-C85EF9EAC702}" type="parTrans" cxnId="{CE21DABE-2354-497A-8772-2B542209C9BB}">
      <dgm:prSet/>
      <dgm:spPr/>
      <dgm:t>
        <a:bodyPr/>
        <a:lstStyle/>
        <a:p>
          <a:endParaRPr lang="en-US"/>
        </a:p>
      </dgm:t>
    </dgm:pt>
    <dgm:pt modelId="{A6E768A3-A1F4-4554-B9E0-4A423C651D33}" type="sibTrans" cxnId="{CE21DABE-2354-497A-8772-2B542209C9BB}">
      <dgm:prSet/>
      <dgm:spPr/>
      <dgm:t>
        <a:bodyPr/>
        <a:lstStyle/>
        <a:p>
          <a:endParaRPr lang="en-US"/>
        </a:p>
      </dgm:t>
    </dgm:pt>
    <dgm:pt modelId="{7B4F58A8-E17C-46B8-8845-B2800B6E7AA9}">
      <dgm:prSet/>
      <dgm:spPr/>
      <dgm:t>
        <a:bodyPr/>
        <a:lstStyle/>
        <a:p>
          <a:r>
            <a:rPr lang="ru-RU"/>
            <a:t>грамматически правильной диалогической и монологической речи</a:t>
          </a:r>
          <a:r>
            <a:rPr lang="ru-RU" b="1"/>
            <a:t>;</a:t>
          </a:r>
          <a:r>
            <a:rPr lang="ru-RU"/>
            <a:t> </a:t>
          </a:r>
          <a:endParaRPr lang="en-US"/>
        </a:p>
      </dgm:t>
    </dgm:pt>
    <dgm:pt modelId="{C9BAB06A-4E58-45B8-ACEC-6D6352F845FF}" type="parTrans" cxnId="{6C2D3C34-7199-47E5-8D24-9376CEFE56F0}">
      <dgm:prSet/>
      <dgm:spPr/>
      <dgm:t>
        <a:bodyPr/>
        <a:lstStyle/>
        <a:p>
          <a:endParaRPr lang="en-US"/>
        </a:p>
      </dgm:t>
    </dgm:pt>
    <dgm:pt modelId="{7914BCB2-D5E1-4010-9BC5-28F5EF53D12E}" type="sibTrans" cxnId="{6C2D3C34-7199-47E5-8D24-9376CEFE56F0}">
      <dgm:prSet/>
      <dgm:spPr/>
      <dgm:t>
        <a:bodyPr/>
        <a:lstStyle/>
        <a:p>
          <a:endParaRPr lang="en-US"/>
        </a:p>
      </dgm:t>
    </dgm:pt>
    <dgm:pt modelId="{609B01EE-A63A-4443-8735-489EB4C16E8E}">
      <dgm:prSet/>
      <dgm:spPr/>
      <dgm:t>
        <a:bodyPr/>
        <a:lstStyle/>
        <a:p>
          <a:r>
            <a:rPr lang="ru-RU"/>
            <a:t>развитие связной речи;  </a:t>
          </a:r>
          <a:endParaRPr lang="en-US"/>
        </a:p>
      </dgm:t>
    </dgm:pt>
    <dgm:pt modelId="{61148E7E-B2D7-42A0-B904-EE81BAF0B98F}" type="parTrans" cxnId="{E8410EBE-0563-407B-81B6-B5FF5D91DDE1}">
      <dgm:prSet/>
      <dgm:spPr/>
      <dgm:t>
        <a:bodyPr/>
        <a:lstStyle/>
        <a:p>
          <a:endParaRPr lang="en-US"/>
        </a:p>
      </dgm:t>
    </dgm:pt>
    <dgm:pt modelId="{5CD40498-8E9B-4207-978B-394991E2CE2E}" type="sibTrans" cxnId="{E8410EBE-0563-407B-81B6-B5FF5D91DDE1}">
      <dgm:prSet/>
      <dgm:spPr/>
      <dgm:t>
        <a:bodyPr/>
        <a:lstStyle/>
        <a:p>
          <a:endParaRPr lang="en-US"/>
        </a:p>
      </dgm:t>
    </dgm:pt>
    <dgm:pt modelId="{4370AA63-CCA4-49C9-A6D7-38B7D47C30C3}">
      <dgm:prSet/>
      <dgm:spPr/>
      <dgm:t>
        <a:bodyPr/>
        <a:lstStyle/>
        <a:p>
          <a:r>
            <a:rPr lang="ru-RU"/>
            <a:t>развитие звуковой и интонационной культуры речи</a:t>
          </a:r>
          <a:r>
            <a:rPr lang="ru-RU" b="1"/>
            <a:t>, </a:t>
          </a:r>
          <a:r>
            <a:rPr lang="ru-RU"/>
            <a:t>фонематического слуха; </a:t>
          </a:r>
          <a:endParaRPr lang="en-US"/>
        </a:p>
      </dgm:t>
    </dgm:pt>
    <dgm:pt modelId="{C5399302-490B-4BC2-BC1C-43DFE18CD7B6}" type="parTrans" cxnId="{CFF11049-712F-46EF-8E09-A96D51BEF618}">
      <dgm:prSet/>
      <dgm:spPr/>
      <dgm:t>
        <a:bodyPr/>
        <a:lstStyle/>
        <a:p>
          <a:endParaRPr lang="en-US"/>
        </a:p>
      </dgm:t>
    </dgm:pt>
    <dgm:pt modelId="{6D752AD2-9692-48F9-8221-F30FD8E4E53D}" type="sibTrans" cxnId="{CFF11049-712F-46EF-8E09-A96D51BEF618}">
      <dgm:prSet/>
      <dgm:spPr/>
      <dgm:t>
        <a:bodyPr/>
        <a:lstStyle/>
        <a:p>
          <a:endParaRPr lang="en-US"/>
        </a:p>
      </dgm:t>
    </dgm:pt>
    <dgm:pt modelId="{A09EBB36-689D-444A-A0F8-B77962502D80}">
      <dgm:prSet/>
      <dgm:spPr/>
      <dgm:t>
        <a:bodyPr/>
        <a:lstStyle/>
        <a:p>
          <a:r>
            <a:rPr lang="ru-RU"/>
            <a:t>развитие речевого творчества.</a:t>
          </a:r>
          <a:endParaRPr lang="en-US"/>
        </a:p>
      </dgm:t>
    </dgm:pt>
    <dgm:pt modelId="{94C2D442-33E5-4269-8192-61B4C9A17CD2}" type="parTrans" cxnId="{76F913AD-5061-4A6C-83C0-848FD5170792}">
      <dgm:prSet/>
      <dgm:spPr/>
      <dgm:t>
        <a:bodyPr/>
        <a:lstStyle/>
        <a:p>
          <a:endParaRPr lang="en-US"/>
        </a:p>
      </dgm:t>
    </dgm:pt>
    <dgm:pt modelId="{C57D78B3-0464-4B2B-A92D-6F05A703CAD5}" type="sibTrans" cxnId="{76F913AD-5061-4A6C-83C0-848FD5170792}">
      <dgm:prSet/>
      <dgm:spPr/>
      <dgm:t>
        <a:bodyPr/>
        <a:lstStyle/>
        <a:p>
          <a:endParaRPr lang="en-US"/>
        </a:p>
      </dgm:t>
    </dgm:pt>
    <dgm:pt modelId="{039EAB12-9999-4CDC-8F4B-3D7F7230AE62}" type="pres">
      <dgm:prSet presAssocID="{A4CADF7D-0C1F-473D-8C10-2083E877D5BD}" presName="Name0" presStyleCnt="0">
        <dgm:presLayoutVars>
          <dgm:dir/>
          <dgm:resizeHandles val="exact"/>
        </dgm:presLayoutVars>
      </dgm:prSet>
      <dgm:spPr/>
    </dgm:pt>
    <dgm:pt modelId="{2FAF0485-792B-4C49-B184-9CFBC94562D4}" type="pres">
      <dgm:prSet presAssocID="{8CFF977C-4107-410F-9069-4B774268E4EC}" presName="node" presStyleLbl="node1" presStyleIdx="0" presStyleCnt="6">
        <dgm:presLayoutVars>
          <dgm:bulletEnabled val="1"/>
        </dgm:presLayoutVars>
      </dgm:prSet>
      <dgm:spPr/>
    </dgm:pt>
    <dgm:pt modelId="{D355E293-5ECB-47A4-A80D-E7B08FA55428}" type="pres">
      <dgm:prSet presAssocID="{4A7F1090-4ED3-4C10-9BC1-19447D1CDF2A}" presName="sibTrans" presStyleLbl="sibTrans1D1" presStyleIdx="0" presStyleCnt="5"/>
      <dgm:spPr/>
    </dgm:pt>
    <dgm:pt modelId="{5DEC096F-09DE-4D71-9238-0C82F52EAF46}" type="pres">
      <dgm:prSet presAssocID="{4A7F1090-4ED3-4C10-9BC1-19447D1CDF2A}" presName="connectorText" presStyleLbl="sibTrans1D1" presStyleIdx="0" presStyleCnt="5"/>
      <dgm:spPr/>
    </dgm:pt>
    <dgm:pt modelId="{9D3C690F-F314-4D5B-9DA9-FC871A81FAFE}" type="pres">
      <dgm:prSet presAssocID="{A41AFFFE-2CE7-489E-A36D-C1F964AFC853}" presName="node" presStyleLbl="node1" presStyleIdx="1" presStyleCnt="6">
        <dgm:presLayoutVars>
          <dgm:bulletEnabled val="1"/>
        </dgm:presLayoutVars>
      </dgm:prSet>
      <dgm:spPr/>
    </dgm:pt>
    <dgm:pt modelId="{A457988B-FB92-4665-92CC-7AD6B02F0809}" type="pres">
      <dgm:prSet presAssocID="{A6E768A3-A1F4-4554-B9E0-4A423C651D33}" presName="sibTrans" presStyleLbl="sibTrans1D1" presStyleIdx="1" presStyleCnt="5"/>
      <dgm:spPr/>
    </dgm:pt>
    <dgm:pt modelId="{EDD1266E-3BEB-4699-B974-D619147DDEC2}" type="pres">
      <dgm:prSet presAssocID="{A6E768A3-A1F4-4554-B9E0-4A423C651D33}" presName="connectorText" presStyleLbl="sibTrans1D1" presStyleIdx="1" presStyleCnt="5"/>
      <dgm:spPr/>
    </dgm:pt>
    <dgm:pt modelId="{EDDD33E3-D1E8-4A8E-9D4B-20A4C21B2FAC}" type="pres">
      <dgm:prSet presAssocID="{7B4F58A8-E17C-46B8-8845-B2800B6E7AA9}" presName="node" presStyleLbl="node1" presStyleIdx="2" presStyleCnt="6">
        <dgm:presLayoutVars>
          <dgm:bulletEnabled val="1"/>
        </dgm:presLayoutVars>
      </dgm:prSet>
      <dgm:spPr/>
    </dgm:pt>
    <dgm:pt modelId="{C6687E26-EA40-4B2B-B595-179D95B06371}" type="pres">
      <dgm:prSet presAssocID="{7914BCB2-D5E1-4010-9BC5-28F5EF53D12E}" presName="sibTrans" presStyleLbl="sibTrans1D1" presStyleIdx="2" presStyleCnt="5"/>
      <dgm:spPr/>
    </dgm:pt>
    <dgm:pt modelId="{D52A3E45-44AD-4060-9673-7BE366A3FFAC}" type="pres">
      <dgm:prSet presAssocID="{7914BCB2-D5E1-4010-9BC5-28F5EF53D12E}" presName="connectorText" presStyleLbl="sibTrans1D1" presStyleIdx="2" presStyleCnt="5"/>
      <dgm:spPr/>
    </dgm:pt>
    <dgm:pt modelId="{0580DFC4-3ABD-4F8F-AC9E-843DF2576EF2}" type="pres">
      <dgm:prSet presAssocID="{609B01EE-A63A-4443-8735-489EB4C16E8E}" presName="node" presStyleLbl="node1" presStyleIdx="3" presStyleCnt="6">
        <dgm:presLayoutVars>
          <dgm:bulletEnabled val="1"/>
        </dgm:presLayoutVars>
      </dgm:prSet>
      <dgm:spPr/>
    </dgm:pt>
    <dgm:pt modelId="{6BAF7EAF-BCBA-468E-B045-5A731F168F76}" type="pres">
      <dgm:prSet presAssocID="{5CD40498-8E9B-4207-978B-394991E2CE2E}" presName="sibTrans" presStyleLbl="sibTrans1D1" presStyleIdx="3" presStyleCnt="5"/>
      <dgm:spPr/>
    </dgm:pt>
    <dgm:pt modelId="{D0D12EDF-9370-47BA-ADFE-9458A8F2B27C}" type="pres">
      <dgm:prSet presAssocID="{5CD40498-8E9B-4207-978B-394991E2CE2E}" presName="connectorText" presStyleLbl="sibTrans1D1" presStyleIdx="3" presStyleCnt="5"/>
      <dgm:spPr/>
    </dgm:pt>
    <dgm:pt modelId="{69A5E2BA-7101-4D08-80F7-48992FA30A10}" type="pres">
      <dgm:prSet presAssocID="{4370AA63-CCA4-49C9-A6D7-38B7D47C30C3}" presName="node" presStyleLbl="node1" presStyleIdx="4" presStyleCnt="6">
        <dgm:presLayoutVars>
          <dgm:bulletEnabled val="1"/>
        </dgm:presLayoutVars>
      </dgm:prSet>
      <dgm:spPr/>
    </dgm:pt>
    <dgm:pt modelId="{B509639A-D708-4050-B609-C186DABD9EDB}" type="pres">
      <dgm:prSet presAssocID="{6D752AD2-9692-48F9-8221-F30FD8E4E53D}" presName="sibTrans" presStyleLbl="sibTrans1D1" presStyleIdx="4" presStyleCnt="5"/>
      <dgm:spPr/>
    </dgm:pt>
    <dgm:pt modelId="{501F1F5C-4657-4310-8AD4-97FF2FDB20FD}" type="pres">
      <dgm:prSet presAssocID="{6D752AD2-9692-48F9-8221-F30FD8E4E53D}" presName="connectorText" presStyleLbl="sibTrans1D1" presStyleIdx="4" presStyleCnt="5"/>
      <dgm:spPr/>
    </dgm:pt>
    <dgm:pt modelId="{4C3DEEDE-74B2-4504-B290-426390C8368A}" type="pres">
      <dgm:prSet presAssocID="{A09EBB36-689D-444A-A0F8-B77962502D80}" presName="node" presStyleLbl="node1" presStyleIdx="5" presStyleCnt="6">
        <dgm:presLayoutVars>
          <dgm:bulletEnabled val="1"/>
        </dgm:presLayoutVars>
      </dgm:prSet>
      <dgm:spPr/>
    </dgm:pt>
  </dgm:ptLst>
  <dgm:cxnLst>
    <dgm:cxn modelId="{6C2D3C34-7199-47E5-8D24-9376CEFE56F0}" srcId="{A4CADF7D-0C1F-473D-8C10-2083E877D5BD}" destId="{7B4F58A8-E17C-46B8-8845-B2800B6E7AA9}" srcOrd="2" destOrd="0" parTransId="{C9BAB06A-4E58-45B8-ACEC-6D6352F845FF}" sibTransId="{7914BCB2-D5E1-4010-9BC5-28F5EF53D12E}"/>
    <dgm:cxn modelId="{3C611136-0E30-4AB5-93F3-C9EDB0386DDC}" type="presOf" srcId="{A09EBB36-689D-444A-A0F8-B77962502D80}" destId="{4C3DEEDE-74B2-4504-B290-426390C8368A}" srcOrd="0" destOrd="0" presId="urn:microsoft.com/office/officeart/2016/7/layout/RepeatingBendingProcessNew"/>
    <dgm:cxn modelId="{3288193C-CEBE-46DD-8F5A-26F555246C3B}" type="presOf" srcId="{6D752AD2-9692-48F9-8221-F30FD8E4E53D}" destId="{501F1F5C-4657-4310-8AD4-97FF2FDB20FD}" srcOrd="1" destOrd="0" presId="urn:microsoft.com/office/officeart/2016/7/layout/RepeatingBendingProcessNew"/>
    <dgm:cxn modelId="{F858245D-6099-403D-9816-26D16C1608DF}" type="presOf" srcId="{A6E768A3-A1F4-4554-B9E0-4A423C651D33}" destId="{A457988B-FB92-4665-92CC-7AD6B02F0809}" srcOrd="0" destOrd="0" presId="urn:microsoft.com/office/officeart/2016/7/layout/RepeatingBendingProcessNew"/>
    <dgm:cxn modelId="{15902042-CE83-448F-998D-197D647659C1}" type="presOf" srcId="{6D752AD2-9692-48F9-8221-F30FD8E4E53D}" destId="{B509639A-D708-4050-B609-C186DABD9EDB}" srcOrd="0" destOrd="0" presId="urn:microsoft.com/office/officeart/2016/7/layout/RepeatingBendingProcessNew"/>
    <dgm:cxn modelId="{CFF11049-712F-46EF-8E09-A96D51BEF618}" srcId="{A4CADF7D-0C1F-473D-8C10-2083E877D5BD}" destId="{4370AA63-CCA4-49C9-A6D7-38B7D47C30C3}" srcOrd="4" destOrd="0" parTransId="{C5399302-490B-4BC2-BC1C-43DFE18CD7B6}" sibTransId="{6D752AD2-9692-48F9-8221-F30FD8E4E53D}"/>
    <dgm:cxn modelId="{DC8BD94B-1707-4A5D-B53D-D3CD3F71BD07}" type="presOf" srcId="{4A7F1090-4ED3-4C10-9BC1-19447D1CDF2A}" destId="{D355E293-5ECB-47A4-A80D-E7B08FA55428}" srcOrd="0" destOrd="0" presId="urn:microsoft.com/office/officeart/2016/7/layout/RepeatingBendingProcessNew"/>
    <dgm:cxn modelId="{D7319F54-DC1A-44FB-B234-CBCCA683D2DD}" type="presOf" srcId="{5CD40498-8E9B-4207-978B-394991E2CE2E}" destId="{D0D12EDF-9370-47BA-ADFE-9458A8F2B27C}" srcOrd="1" destOrd="0" presId="urn:microsoft.com/office/officeart/2016/7/layout/RepeatingBendingProcessNew"/>
    <dgm:cxn modelId="{EBCAA674-399A-4A77-8954-E2C82FFE0C4F}" type="presOf" srcId="{7914BCB2-D5E1-4010-9BC5-28F5EF53D12E}" destId="{D52A3E45-44AD-4060-9673-7BE366A3FFAC}" srcOrd="1" destOrd="0" presId="urn:microsoft.com/office/officeart/2016/7/layout/RepeatingBendingProcessNew"/>
    <dgm:cxn modelId="{36CE255A-8755-4FE8-B083-D5FD3EBFCC8E}" type="presOf" srcId="{A6E768A3-A1F4-4554-B9E0-4A423C651D33}" destId="{EDD1266E-3BEB-4699-B974-D619147DDEC2}" srcOrd="1" destOrd="0" presId="urn:microsoft.com/office/officeart/2016/7/layout/RepeatingBendingProcessNew"/>
    <dgm:cxn modelId="{FCE5438F-EC26-4056-B25F-2927528C4E6D}" srcId="{A4CADF7D-0C1F-473D-8C10-2083E877D5BD}" destId="{8CFF977C-4107-410F-9069-4B774268E4EC}" srcOrd="0" destOrd="0" parTransId="{16969CD1-1A32-4995-9DA2-310F41761BF7}" sibTransId="{4A7F1090-4ED3-4C10-9BC1-19447D1CDF2A}"/>
    <dgm:cxn modelId="{0F5B9092-FE2A-4691-AC14-5671FB21CFE9}" type="presOf" srcId="{7B4F58A8-E17C-46B8-8845-B2800B6E7AA9}" destId="{EDDD33E3-D1E8-4A8E-9D4B-20A4C21B2FAC}" srcOrd="0" destOrd="0" presId="urn:microsoft.com/office/officeart/2016/7/layout/RepeatingBendingProcessNew"/>
    <dgm:cxn modelId="{2154E6A7-3222-4FD1-B136-C831CF94D5EF}" type="presOf" srcId="{A4CADF7D-0C1F-473D-8C10-2083E877D5BD}" destId="{039EAB12-9999-4CDC-8F4B-3D7F7230AE62}" srcOrd="0" destOrd="0" presId="urn:microsoft.com/office/officeart/2016/7/layout/RepeatingBendingProcessNew"/>
    <dgm:cxn modelId="{76F913AD-5061-4A6C-83C0-848FD5170792}" srcId="{A4CADF7D-0C1F-473D-8C10-2083E877D5BD}" destId="{A09EBB36-689D-444A-A0F8-B77962502D80}" srcOrd="5" destOrd="0" parTransId="{94C2D442-33E5-4269-8192-61B4C9A17CD2}" sibTransId="{C57D78B3-0464-4B2B-A92D-6F05A703CAD5}"/>
    <dgm:cxn modelId="{E8410EBE-0563-407B-81B6-B5FF5D91DDE1}" srcId="{A4CADF7D-0C1F-473D-8C10-2083E877D5BD}" destId="{609B01EE-A63A-4443-8735-489EB4C16E8E}" srcOrd="3" destOrd="0" parTransId="{61148E7E-B2D7-42A0-B904-EE81BAF0B98F}" sibTransId="{5CD40498-8E9B-4207-978B-394991E2CE2E}"/>
    <dgm:cxn modelId="{CE21DABE-2354-497A-8772-2B542209C9BB}" srcId="{A4CADF7D-0C1F-473D-8C10-2083E877D5BD}" destId="{A41AFFFE-2CE7-489E-A36D-C1F964AFC853}" srcOrd="1" destOrd="0" parTransId="{88B6FACB-2E7B-4124-9FAC-C85EF9EAC702}" sibTransId="{A6E768A3-A1F4-4554-B9E0-4A423C651D33}"/>
    <dgm:cxn modelId="{7D7321CA-DD4B-4F15-B000-89BFCED66683}" type="presOf" srcId="{8CFF977C-4107-410F-9069-4B774268E4EC}" destId="{2FAF0485-792B-4C49-B184-9CFBC94562D4}" srcOrd="0" destOrd="0" presId="urn:microsoft.com/office/officeart/2016/7/layout/RepeatingBendingProcessNew"/>
    <dgm:cxn modelId="{B52C4ACF-0793-41E5-93E5-2C32B3D0BFD4}" type="presOf" srcId="{7914BCB2-D5E1-4010-9BC5-28F5EF53D12E}" destId="{C6687E26-EA40-4B2B-B595-179D95B06371}" srcOrd="0" destOrd="0" presId="urn:microsoft.com/office/officeart/2016/7/layout/RepeatingBendingProcessNew"/>
    <dgm:cxn modelId="{A6DBF7D0-5B1D-4B43-9AD1-7B20D4E87F0C}" type="presOf" srcId="{4370AA63-CCA4-49C9-A6D7-38B7D47C30C3}" destId="{69A5E2BA-7101-4D08-80F7-48992FA30A10}" srcOrd="0" destOrd="0" presId="urn:microsoft.com/office/officeart/2016/7/layout/RepeatingBendingProcessNew"/>
    <dgm:cxn modelId="{1C0685DA-76F1-4AD9-9E0B-B7DB93BB8715}" type="presOf" srcId="{4A7F1090-4ED3-4C10-9BC1-19447D1CDF2A}" destId="{5DEC096F-09DE-4D71-9238-0C82F52EAF46}" srcOrd="1" destOrd="0" presId="urn:microsoft.com/office/officeart/2016/7/layout/RepeatingBendingProcessNew"/>
    <dgm:cxn modelId="{B80393E1-6E26-4666-95B6-1937CB6E7242}" type="presOf" srcId="{5CD40498-8E9B-4207-978B-394991E2CE2E}" destId="{6BAF7EAF-BCBA-468E-B045-5A731F168F76}" srcOrd="0" destOrd="0" presId="urn:microsoft.com/office/officeart/2016/7/layout/RepeatingBendingProcessNew"/>
    <dgm:cxn modelId="{E0F1D9E9-E64E-4DF1-88AA-DEFE265FDCF0}" type="presOf" srcId="{609B01EE-A63A-4443-8735-489EB4C16E8E}" destId="{0580DFC4-3ABD-4F8F-AC9E-843DF2576EF2}" srcOrd="0" destOrd="0" presId="urn:microsoft.com/office/officeart/2016/7/layout/RepeatingBendingProcessNew"/>
    <dgm:cxn modelId="{044D9AF5-D2B7-4A85-A734-AB19EE63C9FF}" type="presOf" srcId="{A41AFFFE-2CE7-489E-A36D-C1F964AFC853}" destId="{9D3C690F-F314-4D5B-9DA9-FC871A81FAFE}" srcOrd="0" destOrd="0" presId="urn:microsoft.com/office/officeart/2016/7/layout/RepeatingBendingProcessNew"/>
    <dgm:cxn modelId="{D375305F-F420-44D0-871B-51BCAB2A98E4}" type="presParOf" srcId="{039EAB12-9999-4CDC-8F4B-3D7F7230AE62}" destId="{2FAF0485-792B-4C49-B184-9CFBC94562D4}" srcOrd="0" destOrd="0" presId="urn:microsoft.com/office/officeart/2016/7/layout/RepeatingBendingProcessNew"/>
    <dgm:cxn modelId="{81E50B0D-F5C0-4671-A2F9-1ECC8AA242D0}" type="presParOf" srcId="{039EAB12-9999-4CDC-8F4B-3D7F7230AE62}" destId="{D355E293-5ECB-47A4-A80D-E7B08FA55428}" srcOrd="1" destOrd="0" presId="urn:microsoft.com/office/officeart/2016/7/layout/RepeatingBendingProcessNew"/>
    <dgm:cxn modelId="{D559A70C-6F48-493C-B915-763E01EEA787}" type="presParOf" srcId="{D355E293-5ECB-47A4-A80D-E7B08FA55428}" destId="{5DEC096F-09DE-4D71-9238-0C82F52EAF46}" srcOrd="0" destOrd="0" presId="urn:microsoft.com/office/officeart/2016/7/layout/RepeatingBendingProcessNew"/>
    <dgm:cxn modelId="{986E97DD-3D11-4848-8D9A-795120FDCCC4}" type="presParOf" srcId="{039EAB12-9999-4CDC-8F4B-3D7F7230AE62}" destId="{9D3C690F-F314-4D5B-9DA9-FC871A81FAFE}" srcOrd="2" destOrd="0" presId="urn:microsoft.com/office/officeart/2016/7/layout/RepeatingBendingProcessNew"/>
    <dgm:cxn modelId="{CEBD3E1A-CC54-4D95-B8FD-8B60E008CA8C}" type="presParOf" srcId="{039EAB12-9999-4CDC-8F4B-3D7F7230AE62}" destId="{A457988B-FB92-4665-92CC-7AD6B02F0809}" srcOrd="3" destOrd="0" presId="urn:microsoft.com/office/officeart/2016/7/layout/RepeatingBendingProcessNew"/>
    <dgm:cxn modelId="{EF4BB193-5603-4E31-BC46-AFD2B0210C95}" type="presParOf" srcId="{A457988B-FB92-4665-92CC-7AD6B02F0809}" destId="{EDD1266E-3BEB-4699-B974-D619147DDEC2}" srcOrd="0" destOrd="0" presId="urn:microsoft.com/office/officeart/2016/7/layout/RepeatingBendingProcessNew"/>
    <dgm:cxn modelId="{5930AFFA-155C-4C61-A70B-18BB82018859}" type="presParOf" srcId="{039EAB12-9999-4CDC-8F4B-3D7F7230AE62}" destId="{EDDD33E3-D1E8-4A8E-9D4B-20A4C21B2FAC}" srcOrd="4" destOrd="0" presId="urn:microsoft.com/office/officeart/2016/7/layout/RepeatingBendingProcessNew"/>
    <dgm:cxn modelId="{DDA5A493-1CC0-4D71-AA68-567784CBFFCA}" type="presParOf" srcId="{039EAB12-9999-4CDC-8F4B-3D7F7230AE62}" destId="{C6687E26-EA40-4B2B-B595-179D95B06371}" srcOrd="5" destOrd="0" presId="urn:microsoft.com/office/officeart/2016/7/layout/RepeatingBendingProcessNew"/>
    <dgm:cxn modelId="{41A5276A-7D47-4A4F-9E83-A4C96AF51342}" type="presParOf" srcId="{C6687E26-EA40-4B2B-B595-179D95B06371}" destId="{D52A3E45-44AD-4060-9673-7BE366A3FFAC}" srcOrd="0" destOrd="0" presId="urn:microsoft.com/office/officeart/2016/7/layout/RepeatingBendingProcessNew"/>
    <dgm:cxn modelId="{A39008A7-6242-413F-AB68-9B5EECD2B8FC}" type="presParOf" srcId="{039EAB12-9999-4CDC-8F4B-3D7F7230AE62}" destId="{0580DFC4-3ABD-4F8F-AC9E-843DF2576EF2}" srcOrd="6" destOrd="0" presId="urn:microsoft.com/office/officeart/2016/7/layout/RepeatingBendingProcessNew"/>
    <dgm:cxn modelId="{01BB00AF-9973-4516-953A-A47CC1270E21}" type="presParOf" srcId="{039EAB12-9999-4CDC-8F4B-3D7F7230AE62}" destId="{6BAF7EAF-BCBA-468E-B045-5A731F168F76}" srcOrd="7" destOrd="0" presId="urn:microsoft.com/office/officeart/2016/7/layout/RepeatingBendingProcessNew"/>
    <dgm:cxn modelId="{1C482271-31F7-4A2D-83D3-8E6243725A6D}" type="presParOf" srcId="{6BAF7EAF-BCBA-468E-B045-5A731F168F76}" destId="{D0D12EDF-9370-47BA-ADFE-9458A8F2B27C}" srcOrd="0" destOrd="0" presId="urn:microsoft.com/office/officeart/2016/7/layout/RepeatingBendingProcessNew"/>
    <dgm:cxn modelId="{32920969-90CB-4B32-8F65-033BFE7EC509}" type="presParOf" srcId="{039EAB12-9999-4CDC-8F4B-3D7F7230AE62}" destId="{69A5E2BA-7101-4D08-80F7-48992FA30A10}" srcOrd="8" destOrd="0" presId="urn:microsoft.com/office/officeart/2016/7/layout/RepeatingBendingProcessNew"/>
    <dgm:cxn modelId="{3534595A-8F5C-4BF2-8DF1-005D83FE0B79}" type="presParOf" srcId="{039EAB12-9999-4CDC-8F4B-3D7F7230AE62}" destId="{B509639A-D708-4050-B609-C186DABD9EDB}" srcOrd="9" destOrd="0" presId="urn:microsoft.com/office/officeart/2016/7/layout/RepeatingBendingProcessNew"/>
    <dgm:cxn modelId="{65FE5453-CDA7-4E74-A7DC-E6D20C31FAE9}" type="presParOf" srcId="{B509639A-D708-4050-B609-C186DABD9EDB}" destId="{501F1F5C-4657-4310-8AD4-97FF2FDB20FD}" srcOrd="0" destOrd="0" presId="urn:microsoft.com/office/officeart/2016/7/layout/RepeatingBendingProcessNew"/>
    <dgm:cxn modelId="{7904F33E-7A99-49AB-8E09-E57283C48B77}" type="presParOf" srcId="{039EAB12-9999-4CDC-8F4B-3D7F7230AE62}" destId="{4C3DEEDE-74B2-4504-B290-426390C8368A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BFD711-A05B-4B84-88B0-AD8F4A79893C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5DACB9C-58C4-4FFF-ABF6-B110FBF57F9A}">
      <dgm:prSet/>
      <dgm:spPr/>
      <dgm:t>
        <a:bodyPr/>
        <a:lstStyle/>
        <a:p>
          <a:r>
            <a:rPr lang="ru-RU" b="1" dirty="0">
              <a:latin typeface="Candara"/>
            </a:rPr>
            <a:t>правильное произношение звуков</a:t>
          </a:r>
          <a:endParaRPr lang="en-US" b="1" dirty="0">
            <a:latin typeface="Candara"/>
          </a:endParaRPr>
        </a:p>
      </dgm:t>
    </dgm:pt>
    <dgm:pt modelId="{ABCFC64E-AFB1-4EDB-80BE-635853ABD635}" type="parTrans" cxnId="{BA7DE82A-9C42-4E89-8DF6-BDF4147475DB}">
      <dgm:prSet/>
      <dgm:spPr/>
      <dgm:t>
        <a:bodyPr/>
        <a:lstStyle/>
        <a:p>
          <a:endParaRPr lang="en-US"/>
        </a:p>
      </dgm:t>
    </dgm:pt>
    <dgm:pt modelId="{073EB589-8821-4125-8397-A6159C603E5C}" type="sibTrans" cxnId="{BA7DE82A-9C42-4E89-8DF6-BDF4147475DB}">
      <dgm:prSet/>
      <dgm:spPr/>
      <dgm:t>
        <a:bodyPr/>
        <a:lstStyle/>
        <a:p>
          <a:endParaRPr lang="en-US"/>
        </a:p>
      </dgm:t>
    </dgm:pt>
    <dgm:pt modelId="{8FA832E7-7897-41CF-A3FC-8018FC10917F}">
      <dgm:prSet/>
      <dgm:spPr/>
      <dgm:t>
        <a:bodyPr/>
        <a:lstStyle/>
        <a:p>
          <a:r>
            <a:rPr lang="ru-RU" b="1" dirty="0">
              <a:latin typeface="Candara"/>
            </a:rPr>
            <a:t>правильное произношение слов</a:t>
          </a:r>
          <a:endParaRPr lang="en-US" b="1" dirty="0">
            <a:latin typeface="Candara"/>
          </a:endParaRPr>
        </a:p>
      </dgm:t>
    </dgm:pt>
    <dgm:pt modelId="{4D16D94A-CC49-4B30-8F18-C8E8C7422D81}" type="parTrans" cxnId="{251424BB-B907-45F7-BCB7-3E050B21BA99}">
      <dgm:prSet/>
      <dgm:spPr/>
      <dgm:t>
        <a:bodyPr/>
        <a:lstStyle/>
        <a:p>
          <a:endParaRPr lang="en-US"/>
        </a:p>
      </dgm:t>
    </dgm:pt>
    <dgm:pt modelId="{94E23F43-5FEC-49CF-9994-F6FEDD86FD8F}" type="sibTrans" cxnId="{251424BB-B907-45F7-BCB7-3E050B21BA99}">
      <dgm:prSet/>
      <dgm:spPr/>
      <dgm:t>
        <a:bodyPr/>
        <a:lstStyle/>
        <a:p>
          <a:endParaRPr lang="en-US"/>
        </a:p>
      </dgm:t>
    </dgm:pt>
    <dgm:pt modelId="{842DAABB-1D7C-43A6-BEE9-064E0FD19E02}">
      <dgm:prSet/>
      <dgm:spPr/>
      <dgm:t>
        <a:bodyPr/>
        <a:lstStyle/>
        <a:p>
          <a:r>
            <a:rPr lang="ru-RU" b="1" dirty="0">
              <a:latin typeface="Candara"/>
            </a:rPr>
            <a:t>громкость и скорость речевого высказывания</a:t>
          </a:r>
          <a:endParaRPr lang="en-US" b="1" dirty="0">
            <a:latin typeface="Candara"/>
          </a:endParaRPr>
        </a:p>
      </dgm:t>
    </dgm:pt>
    <dgm:pt modelId="{8B7F6BDD-E1E4-4784-AD60-61643851429B}" type="parTrans" cxnId="{7A472614-C03A-481F-BAA8-9A92118188CB}">
      <dgm:prSet/>
      <dgm:spPr/>
      <dgm:t>
        <a:bodyPr/>
        <a:lstStyle/>
        <a:p>
          <a:endParaRPr lang="en-US"/>
        </a:p>
      </dgm:t>
    </dgm:pt>
    <dgm:pt modelId="{71597BF8-B68D-41F7-BF66-F5CE29CBAAC5}" type="sibTrans" cxnId="{7A472614-C03A-481F-BAA8-9A92118188CB}">
      <dgm:prSet/>
      <dgm:spPr/>
      <dgm:t>
        <a:bodyPr/>
        <a:lstStyle/>
        <a:p>
          <a:endParaRPr lang="en-US"/>
        </a:p>
      </dgm:t>
    </dgm:pt>
    <dgm:pt modelId="{866ABA57-FABF-404D-8518-C0DC412BFA35}">
      <dgm:prSet/>
      <dgm:spPr/>
      <dgm:t>
        <a:bodyPr/>
        <a:lstStyle/>
        <a:p>
          <a:r>
            <a:rPr lang="ru-RU" b="1" dirty="0">
              <a:latin typeface="Candara"/>
            </a:rPr>
            <a:t>темп, ритм</a:t>
          </a:r>
          <a:endParaRPr lang="en-US" b="1" dirty="0">
            <a:latin typeface="Candara"/>
          </a:endParaRPr>
        </a:p>
      </dgm:t>
    </dgm:pt>
    <dgm:pt modelId="{48BBBFBC-F49F-41A0-B207-E5293783BE9D}" type="parTrans" cxnId="{66C4D1E6-2025-4AF6-9930-EC970EC92F6B}">
      <dgm:prSet/>
      <dgm:spPr/>
      <dgm:t>
        <a:bodyPr/>
        <a:lstStyle/>
        <a:p>
          <a:endParaRPr lang="en-US"/>
        </a:p>
      </dgm:t>
    </dgm:pt>
    <dgm:pt modelId="{618C0F5D-1BF9-43C3-A286-EB5E1CD9E603}" type="sibTrans" cxnId="{66C4D1E6-2025-4AF6-9930-EC970EC92F6B}">
      <dgm:prSet/>
      <dgm:spPr/>
      <dgm:t>
        <a:bodyPr/>
        <a:lstStyle/>
        <a:p>
          <a:endParaRPr lang="en-US"/>
        </a:p>
      </dgm:t>
    </dgm:pt>
    <dgm:pt modelId="{0DB5C836-5924-47C2-9662-6643A03B479D}">
      <dgm:prSet/>
      <dgm:spPr/>
      <dgm:t>
        <a:bodyPr/>
        <a:lstStyle/>
        <a:p>
          <a:r>
            <a:rPr lang="ru-RU" b="1" dirty="0">
              <a:latin typeface="Candara"/>
            </a:rPr>
            <a:t>паузы</a:t>
          </a:r>
          <a:endParaRPr lang="en-US" b="1" dirty="0">
            <a:latin typeface="Candara"/>
          </a:endParaRPr>
        </a:p>
      </dgm:t>
    </dgm:pt>
    <dgm:pt modelId="{7057CC90-7924-4C50-A495-3F3586D1B540}" type="parTrans" cxnId="{8B986E14-BB14-46C8-A0DC-7A1FA8F8C71A}">
      <dgm:prSet/>
      <dgm:spPr/>
      <dgm:t>
        <a:bodyPr/>
        <a:lstStyle/>
        <a:p>
          <a:endParaRPr lang="en-US"/>
        </a:p>
      </dgm:t>
    </dgm:pt>
    <dgm:pt modelId="{E28AAD24-64DF-44FA-A44E-39C27E3EA960}" type="sibTrans" cxnId="{8B986E14-BB14-46C8-A0DC-7A1FA8F8C71A}">
      <dgm:prSet/>
      <dgm:spPr/>
      <dgm:t>
        <a:bodyPr/>
        <a:lstStyle/>
        <a:p>
          <a:endParaRPr lang="en-US"/>
        </a:p>
      </dgm:t>
    </dgm:pt>
    <dgm:pt modelId="{6CB19F94-2ED2-4832-8AE3-11C86AA78FC1}">
      <dgm:prSet/>
      <dgm:spPr/>
      <dgm:t>
        <a:bodyPr/>
        <a:lstStyle/>
        <a:p>
          <a:r>
            <a:rPr lang="ru-RU" b="1" dirty="0">
              <a:latin typeface="Candara"/>
            </a:rPr>
            <a:t>тембр</a:t>
          </a:r>
          <a:endParaRPr lang="en-US" b="1" dirty="0">
            <a:latin typeface="Candara"/>
          </a:endParaRPr>
        </a:p>
      </dgm:t>
    </dgm:pt>
    <dgm:pt modelId="{0075F93D-A0A4-4480-992A-890E74CD3F5A}" type="parTrans" cxnId="{4266A15B-6EF4-4722-9255-F23BB57897AC}">
      <dgm:prSet/>
      <dgm:spPr/>
      <dgm:t>
        <a:bodyPr/>
        <a:lstStyle/>
        <a:p>
          <a:endParaRPr lang="en-US"/>
        </a:p>
      </dgm:t>
    </dgm:pt>
    <dgm:pt modelId="{A4AF8D7E-91DA-4BAB-82DC-ADA832DB145D}" type="sibTrans" cxnId="{4266A15B-6EF4-4722-9255-F23BB57897AC}">
      <dgm:prSet/>
      <dgm:spPr/>
      <dgm:t>
        <a:bodyPr/>
        <a:lstStyle/>
        <a:p>
          <a:endParaRPr lang="en-US"/>
        </a:p>
      </dgm:t>
    </dgm:pt>
    <dgm:pt modelId="{8F00033C-765A-41A3-86E3-5A86A28F8D10}">
      <dgm:prSet/>
      <dgm:spPr/>
      <dgm:t>
        <a:bodyPr/>
        <a:lstStyle/>
        <a:p>
          <a:r>
            <a:rPr lang="ru-RU" b="1" dirty="0">
              <a:latin typeface="Candara"/>
            </a:rPr>
            <a:t>логическое ударение </a:t>
          </a:r>
          <a:endParaRPr lang="en-US" b="1" dirty="0">
            <a:latin typeface="Candara"/>
          </a:endParaRPr>
        </a:p>
      </dgm:t>
    </dgm:pt>
    <dgm:pt modelId="{44EEE3BE-8614-487F-8BD6-95C65B0D03D0}" type="parTrans" cxnId="{61299962-8AFF-47BC-8C49-0FDD26F62C6B}">
      <dgm:prSet/>
      <dgm:spPr/>
      <dgm:t>
        <a:bodyPr/>
        <a:lstStyle/>
        <a:p>
          <a:endParaRPr lang="en-US"/>
        </a:p>
      </dgm:t>
    </dgm:pt>
    <dgm:pt modelId="{60294B5B-90F0-41F5-A376-FA7A03E10F43}" type="sibTrans" cxnId="{61299962-8AFF-47BC-8C49-0FDD26F62C6B}">
      <dgm:prSet/>
      <dgm:spPr/>
      <dgm:t>
        <a:bodyPr/>
        <a:lstStyle/>
        <a:p>
          <a:endParaRPr lang="en-US"/>
        </a:p>
      </dgm:t>
    </dgm:pt>
    <dgm:pt modelId="{DF1BE0A9-E518-4FDC-8179-41B0A39417BB}">
      <dgm:prSet/>
      <dgm:spPr/>
      <dgm:t>
        <a:bodyPr/>
        <a:lstStyle/>
        <a:p>
          <a:r>
            <a:rPr lang="ru-RU" b="1" dirty="0">
              <a:latin typeface="Candara"/>
            </a:rPr>
            <a:t>нормальное функционирование </a:t>
          </a:r>
          <a:r>
            <a:rPr lang="ru-RU" b="1" dirty="0" err="1">
              <a:latin typeface="Candara"/>
            </a:rPr>
            <a:t>речедвигательного</a:t>
          </a:r>
          <a:r>
            <a:rPr lang="ru-RU" b="1" dirty="0">
              <a:latin typeface="Candara"/>
            </a:rPr>
            <a:t> аппарата</a:t>
          </a:r>
          <a:endParaRPr lang="en-US" b="1" dirty="0">
            <a:latin typeface="Candara"/>
          </a:endParaRPr>
        </a:p>
      </dgm:t>
    </dgm:pt>
    <dgm:pt modelId="{FA2EE2A4-8CFE-4E93-A445-52D66A83CF4D}" type="parTrans" cxnId="{B9602756-9F2C-433B-86C4-DD5C15D00535}">
      <dgm:prSet/>
      <dgm:spPr/>
      <dgm:t>
        <a:bodyPr/>
        <a:lstStyle/>
        <a:p>
          <a:endParaRPr lang="en-US"/>
        </a:p>
      </dgm:t>
    </dgm:pt>
    <dgm:pt modelId="{62499C99-4790-4BCB-A957-ADA8AE40399F}" type="sibTrans" cxnId="{B9602756-9F2C-433B-86C4-DD5C15D00535}">
      <dgm:prSet/>
      <dgm:spPr/>
      <dgm:t>
        <a:bodyPr/>
        <a:lstStyle/>
        <a:p>
          <a:endParaRPr lang="en-US"/>
        </a:p>
      </dgm:t>
    </dgm:pt>
    <dgm:pt modelId="{AB61E9B9-5CB8-4E17-8564-164B5E6842B1}">
      <dgm:prSet/>
      <dgm:spPr/>
      <dgm:t>
        <a:bodyPr/>
        <a:lstStyle/>
        <a:p>
          <a:r>
            <a:rPr lang="ru-RU" b="1" dirty="0">
              <a:latin typeface="Candara"/>
            </a:rPr>
            <a:t>нормальное функционирование слухового аппарата</a:t>
          </a:r>
          <a:endParaRPr lang="en-US" b="1" dirty="0">
            <a:latin typeface="Candara"/>
          </a:endParaRPr>
        </a:p>
      </dgm:t>
    </dgm:pt>
    <dgm:pt modelId="{5D53AABF-1288-40EA-AF21-71E6FBEBA929}" type="parTrans" cxnId="{F2608798-93A1-4DFF-BC9F-CDCA140A725F}">
      <dgm:prSet/>
      <dgm:spPr/>
      <dgm:t>
        <a:bodyPr/>
        <a:lstStyle/>
        <a:p>
          <a:endParaRPr lang="en-US"/>
        </a:p>
      </dgm:t>
    </dgm:pt>
    <dgm:pt modelId="{7A235885-690D-46DE-BDDB-0BB9426D8702}" type="sibTrans" cxnId="{F2608798-93A1-4DFF-BC9F-CDCA140A725F}">
      <dgm:prSet/>
      <dgm:spPr/>
      <dgm:t>
        <a:bodyPr/>
        <a:lstStyle/>
        <a:p>
          <a:endParaRPr lang="en-US"/>
        </a:p>
      </dgm:t>
    </dgm:pt>
    <dgm:pt modelId="{E11AC48E-1A9B-4E74-9074-CECAF6C2F041}">
      <dgm:prSet/>
      <dgm:spPr/>
      <dgm:t>
        <a:bodyPr/>
        <a:lstStyle/>
        <a:p>
          <a:r>
            <a:rPr lang="ru-RU" b="1" dirty="0">
              <a:latin typeface="Candara"/>
            </a:rPr>
            <a:t>наличие полноценной окружающей речевой среды</a:t>
          </a:r>
          <a:endParaRPr lang="en-US" b="1" dirty="0">
            <a:latin typeface="Candara"/>
          </a:endParaRPr>
        </a:p>
      </dgm:t>
    </dgm:pt>
    <dgm:pt modelId="{908F2CC7-EF39-46E0-BFDD-1D2B380862BD}" type="parTrans" cxnId="{3C1A889B-699E-44E8-B3E6-A29710EE48AD}">
      <dgm:prSet/>
      <dgm:spPr/>
      <dgm:t>
        <a:bodyPr/>
        <a:lstStyle/>
        <a:p>
          <a:endParaRPr lang="en-US"/>
        </a:p>
      </dgm:t>
    </dgm:pt>
    <dgm:pt modelId="{15D630E8-82B2-44B2-8686-D8A073416718}" type="sibTrans" cxnId="{3C1A889B-699E-44E8-B3E6-A29710EE48AD}">
      <dgm:prSet/>
      <dgm:spPr/>
      <dgm:t>
        <a:bodyPr/>
        <a:lstStyle/>
        <a:p>
          <a:endParaRPr lang="en-US"/>
        </a:p>
      </dgm:t>
    </dgm:pt>
    <dgm:pt modelId="{6CD01EF7-8E52-4A66-939D-5B6837AFC6EB}" type="pres">
      <dgm:prSet presAssocID="{FBBFD711-A05B-4B84-88B0-AD8F4A79893C}" presName="vert0" presStyleCnt="0">
        <dgm:presLayoutVars>
          <dgm:dir/>
          <dgm:animOne val="branch"/>
          <dgm:animLvl val="lvl"/>
        </dgm:presLayoutVars>
      </dgm:prSet>
      <dgm:spPr/>
    </dgm:pt>
    <dgm:pt modelId="{3B29C713-2DCF-4E01-9714-5A4B867ED5E8}" type="pres">
      <dgm:prSet presAssocID="{25DACB9C-58C4-4FFF-ABF6-B110FBF57F9A}" presName="thickLine" presStyleLbl="alignNode1" presStyleIdx="0" presStyleCnt="10"/>
      <dgm:spPr/>
    </dgm:pt>
    <dgm:pt modelId="{2DE478CB-86D2-4C10-888E-50116F546B4F}" type="pres">
      <dgm:prSet presAssocID="{25DACB9C-58C4-4FFF-ABF6-B110FBF57F9A}" presName="horz1" presStyleCnt="0"/>
      <dgm:spPr/>
    </dgm:pt>
    <dgm:pt modelId="{5F80DB16-9C76-4FD6-9954-5B80CA936149}" type="pres">
      <dgm:prSet presAssocID="{25DACB9C-58C4-4FFF-ABF6-B110FBF57F9A}" presName="tx1" presStyleLbl="revTx" presStyleIdx="0" presStyleCnt="10"/>
      <dgm:spPr/>
    </dgm:pt>
    <dgm:pt modelId="{142B12D6-0C9C-4E4D-A9EB-E4CB67F3CDD5}" type="pres">
      <dgm:prSet presAssocID="{25DACB9C-58C4-4FFF-ABF6-B110FBF57F9A}" presName="vert1" presStyleCnt="0"/>
      <dgm:spPr/>
    </dgm:pt>
    <dgm:pt modelId="{0CB3DAF0-234D-4EF3-B6A4-3BFFA6C9695A}" type="pres">
      <dgm:prSet presAssocID="{8FA832E7-7897-41CF-A3FC-8018FC10917F}" presName="thickLine" presStyleLbl="alignNode1" presStyleIdx="1" presStyleCnt="10"/>
      <dgm:spPr/>
    </dgm:pt>
    <dgm:pt modelId="{E3151130-FC25-48BD-BC99-477C834690AE}" type="pres">
      <dgm:prSet presAssocID="{8FA832E7-7897-41CF-A3FC-8018FC10917F}" presName="horz1" presStyleCnt="0"/>
      <dgm:spPr/>
    </dgm:pt>
    <dgm:pt modelId="{73CB002F-9848-4600-98F7-60E5667C44D6}" type="pres">
      <dgm:prSet presAssocID="{8FA832E7-7897-41CF-A3FC-8018FC10917F}" presName="tx1" presStyleLbl="revTx" presStyleIdx="1" presStyleCnt="10"/>
      <dgm:spPr/>
    </dgm:pt>
    <dgm:pt modelId="{2845C839-EEA1-4A5B-931D-6FF2FA7E7A17}" type="pres">
      <dgm:prSet presAssocID="{8FA832E7-7897-41CF-A3FC-8018FC10917F}" presName="vert1" presStyleCnt="0"/>
      <dgm:spPr/>
    </dgm:pt>
    <dgm:pt modelId="{A334D081-DF28-4372-B19C-88DAF716E8E9}" type="pres">
      <dgm:prSet presAssocID="{842DAABB-1D7C-43A6-BEE9-064E0FD19E02}" presName="thickLine" presStyleLbl="alignNode1" presStyleIdx="2" presStyleCnt="10"/>
      <dgm:spPr/>
    </dgm:pt>
    <dgm:pt modelId="{AE2B8B04-6DCC-424A-8F7C-5603A1BC2135}" type="pres">
      <dgm:prSet presAssocID="{842DAABB-1D7C-43A6-BEE9-064E0FD19E02}" presName="horz1" presStyleCnt="0"/>
      <dgm:spPr/>
    </dgm:pt>
    <dgm:pt modelId="{B0A4C5F1-8587-47BF-BE46-DB124BA0F08D}" type="pres">
      <dgm:prSet presAssocID="{842DAABB-1D7C-43A6-BEE9-064E0FD19E02}" presName="tx1" presStyleLbl="revTx" presStyleIdx="2" presStyleCnt="10"/>
      <dgm:spPr/>
    </dgm:pt>
    <dgm:pt modelId="{F1B3CAC9-7E4F-42C1-8D2E-1805CB202709}" type="pres">
      <dgm:prSet presAssocID="{842DAABB-1D7C-43A6-BEE9-064E0FD19E02}" presName="vert1" presStyleCnt="0"/>
      <dgm:spPr/>
    </dgm:pt>
    <dgm:pt modelId="{53B6DC48-66A2-4EFF-B5BE-D16DD29D8CDC}" type="pres">
      <dgm:prSet presAssocID="{866ABA57-FABF-404D-8518-C0DC412BFA35}" presName="thickLine" presStyleLbl="alignNode1" presStyleIdx="3" presStyleCnt="10"/>
      <dgm:spPr/>
    </dgm:pt>
    <dgm:pt modelId="{B200BD01-66C9-4A0E-A3CE-2F5FB710AC74}" type="pres">
      <dgm:prSet presAssocID="{866ABA57-FABF-404D-8518-C0DC412BFA35}" presName="horz1" presStyleCnt="0"/>
      <dgm:spPr/>
    </dgm:pt>
    <dgm:pt modelId="{4D7E094F-DA4B-4BD6-AA29-DF4A4B695770}" type="pres">
      <dgm:prSet presAssocID="{866ABA57-FABF-404D-8518-C0DC412BFA35}" presName="tx1" presStyleLbl="revTx" presStyleIdx="3" presStyleCnt="10"/>
      <dgm:spPr/>
    </dgm:pt>
    <dgm:pt modelId="{2F3B4CDE-99D4-455E-BEB8-841E1E8F9BCA}" type="pres">
      <dgm:prSet presAssocID="{866ABA57-FABF-404D-8518-C0DC412BFA35}" presName="vert1" presStyleCnt="0"/>
      <dgm:spPr/>
    </dgm:pt>
    <dgm:pt modelId="{999AF686-6A8F-46BA-BA2F-7043AC7F56CA}" type="pres">
      <dgm:prSet presAssocID="{0DB5C836-5924-47C2-9662-6643A03B479D}" presName="thickLine" presStyleLbl="alignNode1" presStyleIdx="4" presStyleCnt="10"/>
      <dgm:spPr/>
    </dgm:pt>
    <dgm:pt modelId="{3B653407-F65B-4CDA-9634-0174E6989B51}" type="pres">
      <dgm:prSet presAssocID="{0DB5C836-5924-47C2-9662-6643A03B479D}" presName="horz1" presStyleCnt="0"/>
      <dgm:spPr/>
    </dgm:pt>
    <dgm:pt modelId="{32D25B85-47D9-4E74-BFEA-DFAE2E265A9A}" type="pres">
      <dgm:prSet presAssocID="{0DB5C836-5924-47C2-9662-6643A03B479D}" presName="tx1" presStyleLbl="revTx" presStyleIdx="4" presStyleCnt="10"/>
      <dgm:spPr/>
    </dgm:pt>
    <dgm:pt modelId="{7D305392-ECDF-4ABF-A70E-5FA6B9045E57}" type="pres">
      <dgm:prSet presAssocID="{0DB5C836-5924-47C2-9662-6643A03B479D}" presName="vert1" presStyleCnt="0"/>
      <dgm:spPr/>
    </dgm:pt>
    <dgm:pt modelId="{BFD6191D-5652-4301-8662-5AB4DA0853E2}" type="pres">
      <dgm:prSet presAssocID="{6CB19F94-2ED2-4832-8AE3-11C86AA78FC1}" presName="thickLine" presStyleLbl="alignNode1" presStyleIdx="5" presStyleCnt="10"/>
      <dgm:spPr/>
    </dgm:pt>
    <dgm:pt modelId="{2448AABD-C194-4542-BBB6-D44330BDC78E}" type="pres">
      <dgm:prSet presAssocID="{6CB19F94-2ED2-4832-8AE3-11C86AA78FC1}" presName="horz1" presStyleCnt="0"/>
      <dgm:spPr/>
    </dgm:pt>
    <dgm:pt modelId="{A0303E13-C17D-4EC9-9178-FC0EFC85859A}" type="pres">
      <dgm:prSet presAssocID="{6CB19F94-2ED2-4832-8AE3-11C86AA78FC1}" presName="tx1" presStyleLbl="revTx" presStyleIdx="5" presStyleCnt="10"/>
      <dgm:spPr/>
    </dgm:pt>
    <dgm:pt modelId="{C7E1047D-D524-4903-B6CA-53890D2C41A9}" type="pres">
      <dgm:prSet presAssocID="{6CB19F94-2ED2-4832-8AE3-11C86AA78FC1}" presName="vert1" presStyleCnt="0"/>
      <dgm:spPr/>
    </dgm:pt>
    <dgm:pt modelId="{F8EA2B73-6087-4FAA-9CF5-787CA3062A2E}" type="pres">
      <dgm:prSet presAssocID="{8F00033C-765A-41A3-86E3-5A86A28F8D10}" presName="thickLine" presStyleLbl="alignNode1" presStyleIdx="6" presStyleCnt="10"/>
      <dgm:spPr/>
    </dgm:pt>
    <dgm:pt modelId="{F6B23CBB-5EC9-4E1B-8A09-8CBFAB73F2A3}" type="pres">
      <dgm:prSet presAssocID="{8F00033C-765A-41A3-86E3-5A86A28F8D10}" presName="horz1" presStyleCnt="0"/>
      <dgm:spPr/>
    </dgm:pt>
    <dgm:pt modelId="{8EC70F28-D56B-4E2F-9309-36651D3A8450}" type="pres">
      <dgm:prSet presAssocID="{8F00033C-765A-41A3-86E3-5A86A28F8D10}" presName="tx1" presStyleLbl="revTx" presStyleIdx="6" presStyleCnt="10"/>
      <dgm:spPr/>
    </dgm:pt>
    <dgm:pt modelId="{81FC90BF-FEAB-4A05-B20F-FC8B12141FA2}" type="pres">
      <dgm:prSet presAssocID="{8F00033C-765A-41A3-86E3-5A86A28F8D10}" presName="vert1" presStyleCnt="0"/>
      <dgm:spPr/>
    </dgm:pt>
    <dgm:pt modelId="{A157557B-7573-4B60-81D9-B68DD835994A}" type="pres">
      <dgm:prSet presAssocID="{DF1BE0A9-E518-4FDC-8179-41B0A39417BB}" presName="thickLine" presStyleLbl="alignNode1" presStyleIdx="7" presStyleCnt="10"/>
      <dgm:spPr/>
    </dgm:pt>
    <dgm:pt modelId="{A761483C-22A0-4FA0-9951-2E0AE7A95C60}" type="pres">
      <dgm:prSet presAssocID="{DF1BE0A9-E518-4FDC-8179-41B0A39417BB}" presName="horz1" presStyleCnt="0"/>
      <dgm:spPr/>
    </dgm:pt>
    <dgm:pt modelId="{E88D6193-F600-47E4-A723-2A573508438A}" type="pres">
      <dgm:prSet presAssocID="{DF1BE0A9-E518-4FDC-8179-41B0A39417BB}" presName="tx1" presStyleLbl="revTx" presStyleIdx="7" presStyleCnt="10"/>
      <dgm:spPr/>
    </dgm:pt>
    <dgm:pt modelId="{BF78317E-F691-42D0-B82D-24391909E546}" type="pres">
      <dgm:prSet presAssocID="{DF1BE0A9-E518-4FDC-8179-41B0A39417BB}" presName="vert1" presStyleCnt="0"/>
      <dgm:spPr/>
    </dgm:pt>
    <dgm:pt modelId="{AC76448B-B5B1-40C8-94E6-52C4E86D3B6A}" type="pres">
      <dgm:prSet presAssocID="{AB61E9B9-5CB8-4E17-8564-164B5E6842B1}" presName="thickLine" presStyleLbl="alignNode1" presStyleIdx="8" presStyleCnt="10"/>
      <dgm:spPr/>
    </dgm:pt>
    <dgm:pt modelId="{9CD994BF-6FF5-431F-B738-9E449E186F3D}" type="pres">
      <dgm:prSet presAssocID="{AB61E9B9-5CB8-4E17-8564-164B5E6842B1}" presName="horz1" presStyleCnt="0"/>
      <dgm:spPr/>
    </dgm:pt>
    <dgm:pt modelId="{CF13FF95-CC8B-4DEA-A935-2DD57DBF28D3}" type="pres">
      <dgm:prSet presAssocID="{AB61E9B9-5CB8-4E17-8564-164B5E6842B1}" presName="tx1" presStyleLbl="revTx" presStyleIdx="8" presStyleCnt="10"/>
      <dgm:spPr/>
    </dgm:pt>
    <dgm:pt modelId="{45146533-3515-4F74-A737-C6A5252262E8}" type="pres">
      <dgm:prSet presAssocID="{AB61E9B9-5CB8-4E17-8564-164B5E6842B1}" presName="vert1" presStyleCnt="0"/>
      <dgm:spPr/>
    </dgm:pt>
    <dgm:pt modelId="{5A06E596-2CD7-48E3-B4ED-7BEBFE49767E}" type="pres">
      <dgm:prSet presAssocID="{E11AC48E-1A9B-4E74-9074-CECAF6C2F041}" presName="thickLine" presStyleLbl="alignNode1" presStyleIdx="9" presStyleCnt="10"/>
      <dgm:spPr/>
    </dgm:pt>
    <dgm:pt modelId="{F4205234-12CA-48A1-9D19-4A058EE4579B}" type="pres">
      <dgm:prSet presAssocID="{E11AC48E-1A9B-4E74-9074-CECAF6C2F041}" presName="horz1" presStyleCnt="0"/>
      <dgm:spPr/>
    </dgm:pt>
    <dgm:pt modelId="{127FF7A8-FC77-44AF-BB30-8A9B58A58CA5}" type="pres">
      <dgm:prSet presAssocID="{E11AC48E-1A9B-4E74-9074-CECAF6C2F041}" presName="tx1" presStyleLbl="revTx" presStyleIdx="9" presStyleCnt="10"/>
      <dgm:spPr/>
    </dgm:pt>
    <dgm:pt modelId="{14C06FFD-7E68-44FD-B216-1AA1BBBD58F5}" type="pres">
      <dgm:prSet presAssocID="{E11AC48E-1A9B-4E74-9074-CECAF6C2F041}" presName="vert1" presStyleCnt="0"/>
      <dgm:spPr/>
    </dgm:pt>
  </dgm:ptLst>
  <dgm:cxnLst>
    <dgm:cxn modelId="{896A250D-4D9B-480A-8964-7C5C391E120D}" type="presOf" srcId="{25DACB9C-58C4-4FFF-ABF6-B110FBF57F9A}" destId="{5F80DB16-9C76-4FD6-9954-5B80CA936149}" srcOrd="0" destOrd="0" presId="urn:microsoft.com/office/officeart/2008/layout/LinedList"/>
    <dgm:cxn modelId="{7A472614-C03A-481F-BAA8-9A92118188CB}" srcId="{FBBFD711-A05B-4B84-88B0-AD8F4A79893C}" destId="{842DAABB-1D7C-43A6-BEE9-064E0FD19E02}" srcOrd="2" destOrd="0" parTransId="{8B7F6BDD-E1E4-4784-AD60-61643851429B}" sibTransId="{71597BF8-B68D-41F7-BF66-F5CE29CBAAC5}"/>
    <dgm:cxn modelId="{8B986E14-BB14-46C8-A0DC-7A1FA8F8C71A}" srcId="{FBBFD711-A05B-4B84-88B0-AD8F4A79893C}" destId="{0DB5C836-5924-47C2-9662-6643A03B479D}" srcOrd="4" destOrd="0" parTransId="{7057CC90-7924-4C50-A495-3F3586D1B540}" sibTransId="{E28AAD24-64DF-44FA-A44E-39C27E3EA960}"/>
    <dgm:cxn modelId="{BA7DE82A-9C42-4E89-8DF6-BDF4147475DB}" srcId="{FBBFD711-A05B-4B84-88B0-AD8F4A79893C}" destId="{25DACB9C-58C4-4FFF-ABF6-B110FBF57F9A}" srcOrd="0" destOrd="0" parTransId="{ABCFC64E-AFB1-4EDB-80BE-635853ABD635}" sibTransId="{073EB589-8821-4125-8397-A6159C603E5C}"/>
    <dgm:cxn modelId="{70CB002B-0C5F-441B-AD49-52F17808665F}" type="presOf" srcId="{AB61E9B9-5CB8-4E17-8564-164B5E6842B1}" destId="{CF13FF95-CC8B-4DEA-A935-2DD57DBF28D3}" srcOrd="0" destOrd="0" presId="urn:microsoft.com/office/officeart/2008/layout/LinedList"/>
    <dgm:cxn modelId="{4266A15B-6EF4-4722-9255-F23BB57897AC}" srcId="{FBBFD711-A05B-4B84-88B0-AD8F4A79893C}" destId="{6CB19F94-2ED2-4832-8AE3-11C86AA78FC1}" srcOrd="5" destOrd="0" parTransId="{0075F93D-A0A4-4480-992A-890E74CD3F5A}" sibTransId="{A4AF8D7E-91DA-4BAB-82DC-ADA832DB145D}"/>
    <dgm:cxn modelId="{D223C15F-E802-410C-B420-87858432672F}" type="presOf" srcId="{0DB5C836-5924-47C2-9662-6643A03B479D}" destId="{32D25B85-47D9-4E74-BFEA-DFAE2E265A9A}" srcOrd="0" destOrd="0" presId="urn:microsoft.com/office/officeart/2008/layout/LinedList"/>
    <dgm:cxn modelId="{61299962-8AFF-47BC-8C49-0FDD26F62C6B}" srcId="{FBBFD711-A05B-4B84-88B0-AD8F4A79893C}" destId="{8F00033C-765A-41A3-86E3-5A86A28F8D10}" srcOrd="6" destOrd="0" parTransId="{44EEE3BE-8614-487F-8BD6-95C65B0D03D0}" sibTransId="{60294B5B-90F0-41F5-A376-FA7A03E10F43}"/>
    <dgm:cxn modelId="{ED8AE771-631C-4AFA-8370-7832AA875788}" type="presOf" srcId="{DF1BE0A9-E518-4FDC-8179-41B0A39417BB}" destId="{E88D6193-F600-47E4-A723-2A573508438A}" srcOrd="0" destOrd="0" presId="urn:microsoft.com/office/officeart/2008/layout/LinedList"/>
    <dgm:cxn modelId="{B9602756-9F2C-433B-86C4-DD5C15D00535}" srcId="{FBBFD711-A05B-4B84-88B0-AD8F4A79893C}" destId="{DF1BE0A9-E518-4FDC-8179-41B0A39417BB}" srcOrd="7" destOrd="0" parTransId="{FA2EE2A4-8CFE-4E93-A445-52D66A83CF4D}" sibTransId="{62499C99-4790-4BCB-A957-ADA8AE40399F}"/>
    <dgm:cxn modelId="{D923BC7D-5E35-4A72-B14B-5A9332AD1693}" type="presOf" srcId="{866ABA57-FABF-404D-8518-C0DC412BFA35}" destId="{4D7E094F-DA4B-4BD6-AA29-DF4A4B695770}" srcOrd="0" destOrd="0" presId="urn:microsoft.com/office/officeart/2008/layout/LinedList"/>
    <dgm:cxn modelId="{EC1CC18B-FAB3-452E-AD81-7AC7B9022DB0}" type="presOf" srcId="{842DAABB-1D7C-43A6-BEE9-064E0FD19E02}" destId="{B0A4C5F1-8587-47BF-BE46-DB124BA0F08D}" srcOrd="0" destOrd="0" presId="urn:microsoft.com/office/officeart/2008/layout/LinedList"/>
    <dgm:cxn modelId="{5E7DCE8B-2C94-448F-8BD8-61C8130EAA7E}" type="presOf" srcId="{6CB19F94-2ED2-4832-8AE3-11C86AA78FC1}" destId="{A0303E13-C17D-4EC9-9178-FC0EFC85859A}" srcOrd="0" destOrd="0" presId="urn:microsoft.com/office/officeart/2008/layout/LinedList"/>
    <dgm:cxn modelId="{F2608798-93A1-4DFF-BC9F-CDCA140A725F}" srcId="{FBBFD711-A05B-4B84-88B0-AD8F4A79893C}" destId="{AB61E9B9-5CB8-4E17-8564-164B5E6842B1}" srcOrd="8" destOrd="0" parTransId="{5D53AABF-1288-40EA-AF21-71E6FBEBA929}" sibTransId="{7A235885-690D-46DE-BDDB-0BB9426D8702}"/>
    <dgm:cxn modelId="{57A92D99-79C4-4F93-ADEA-84751BAC976A}" type="presOf" srcId="{FBBFD711-A05B-4B84-88B0-AD8F4A79893C}" destId="{6CD01EF7-8E52-4A66-939D-5B6837AFC6EB}" srcOrd="0" destOrd="0" presId="urn:microsoft.com/office/officeart/2008/layout/LinedList"/>
    <dgm:cxn modelId="{3C1A889B-699E-44E8-B3E6-A29710EE48AD}" srcId="{FBBFD711-A05B-4B84-88B0-AD8F4A79893C}" destId="{E11AC48E-1A9B-4E74-9074-CECAF6C2F041}" srcOrd="9" destOrd="0" parTransId="{908F2CC7-EF39-46E0-BFDD-1D2B380862BD}" sibTransId="{15D630E8-82B2-44B2-8686-D8A073416718}"/>
    <dgm:cxn modelId="{251424BB-B907-45F7-BCB7-3E050B21BA99}" srcId="{FBBFD711-A05B-4B84-88B0-AD8F4A79893C}" destId="{8FA832E7-7897-41CF-A3FC-8018FC10917F}" srcOrd="1" destOrd="0" parTransId="{4D16D94A-CC49-4B30-8F18-C8E8C7422D81}" sibTransId="{94E23F43-5FEC-49CF-9994-F6FEDD86FD8F}"/>
    <dgm:cxn modelId="{A5E9B4C5-4960-465C-8CD4-DBEF17E6DB07}" type="presOf" srcId="{E11AC48E-1A9B-4E74-9074-CECAF6C2F041}" destId="{127FF7A8-FC77-44AF-BB30-8A9B58A58CA5}" srcOrd="0" destOrd="0" presId="urn:microsoft.com/office/officeart/2008/layout/LinedList"/>
    <dgm:cxn modelId="{67D896DF-79DE-4757-B28E-B4399159060D}" type="presOf" srcId="{8FA832E7-7897-41CF-A3FC-8018FC10917F}" destId="{73CB002F-9848-4600-98F7-60E5667C44D6}" srcOrd="0" destOrd="0" presId="urn:microsoft.com/office/officeart/2008/layout/LinedList"/>
    <dgm:cxn modelId="{66C4D1E6-2025-4AF6-9930-EC970EC92F6B}" srcId="{FBBFD711-A05B-4B84-88B0-AD8F4A79893C}" destId="{866ABA57-FABF-404D-8518-C0DC412BFA35}" srcOrd="3" destOrd="0" parTransId="{48BBBFBC-F49F-41A0-B207-E5293783BE9D}" sibTransId="{618C0F5D-1BF9-43C3-A286-EB5E1CD9E603}"/>
    <dgm:cxn modelId="{617466FD-B0F1-4A11-A073-9B9CD87761F4}" type="presOf" srcId="{8F00033C-765A-41A3-86E3-5A86A28F8D10}" destId="{8EC70F28-D56B-4E2F-9309-36651D3A8450}" srcOrd="0" destOrd="0" presId="urn:microsoft.com/office/officeart/2008/layout/LinedList"/>
    <dgm:cxn modelId="{A23DB837-9547-419F-A1E3-E37406F30A79}" type="presParOf" srcId="{6CD01EF7-8E52-4A66-939D-5B6837AFC6EB}" destId="{3B29C713-2DCF-4E01-9714-5A4B867ED5E8}" srcOrd="0" destOrd="0" presId="urn:microsoft.com/office/officeart/2008/layout/LinedList"/>
    <dgm:cxn modelId="{FBA641DA-F96E-429C-9907-4E1E3C84848B}" type="presParOf" srcId="{6CD01EF7-8E52-4A66-939D-5B6837AFC6EB}" destId="{2DE478CB-86D2-4C10-888E-50116F546B4F}" srcOrd="1" destOrd="0" presId="urn:microsoft.com/office/officeart/2008/layout/LinedList"/>
    <dgm:cxn modelId="{5D201A52-47C5-4552-BB27-6A79A391E024}" type="presParOf" srcId="{2DE478CB-86D2-4C10-888E-50116F546B4F}" destId="{5F80DB16-9C76-4FD6-9954-5B80CA936149}" srcOrd="0" destOrd="0" presId="urn:microsoft.com/office/officeart/2008/layout/LinedList"/>
    <dgm:cxn modelId="{1CF109F0-CA70-4225-935E-026D0A9A6F7F}" type="presParOf" srcId="{2DE478CB-86D2-4C10-888E-50116F546B4F}" destId="{142B12D6-0C9C-4E4D-A9EB-E4CB67F3CDD5}" srcOrd="1" destOrd="0" presId="urn:microsoft.com/office/officeart/2008/layout/LinedList"/>
    <dgm:cxn modelId="{19640223-0ABD-41B5-8002-137EBEA11D32}" type="presParOf" srcId="{6CD01EF7-8E52-4A66-939D-5B6837AFC6EB}" destId="{0CB3DAF0-234D-4EF3-B6A4-3BFFA6C9695A}" srcOrd="2" destOrd="0" presId="urn:microsoft.com/office/officeart/2008/layout/LinedList"/>
    <dgm:cxn modelId="{77FF6E2C-1668-4203-9CE8-50D3E5B531A0}" type="presParOf" srcId="{6CD01EF7-8E52-4A66-939D-5B6837AFC6EB}" destId="{E3151130-FC25-48BD-BC99-477C834690AE}" srcOrd="3" destOrd="0" presId="urn:microsoft.com/office/officeart/2008/layout/LinedList"/>
    <dgm:cxn modelId="{63A81BCB-999E-4341-B359-BC3AE8F7DDE6}" type="presParOf" srcId="{E3151130-FC25-48BD-BC99-477C834690AE}" destId="{73CB002F-9848-4600-98F7-60E5667C44D6}" srcOrd="0" destOrd="0" presId="urn:microsoft.com/office/officeart/2008/layout/LinedList"/>
    <dgm:cxn modelId="{1015C6E6-47C9-4945-8822-8E5D9D71634A}" type="presParOf" srcId="{E3151130-FC25-48BD-BC99-477C834690AE}" destId="{2845C839-EEA1-4A5B-931D-6FF2FA7E7A17}" srcOrd="1" destOrd="0" presId="urn:microsoft.com/office/officeart/2008/layout/LinedList"/>
    <dgm:cxn modelId="{EB85C016-E9FD-401F-A469-03AF7FD150C9}" type="presParOf" srcId="{6CD01EF7-8E52-4A66-939D-5B6837AFC6EB}" destId="{A334D081-DF28-4372-B19C-88DAF716E8E9}" srcOrd="4" destOrd="0" presId="urn:microsoft.com/office/officeart/2008/layout/LinedList"/>
    <dgm:cxn modelId="{7DBC83C2-84F7-4DEF-8E4E-E97DED83A98E}" type="presParOf" srcId="{6CD01EF7-8E52-4A66-939D-5B6837AFC6EB}" destId="{AE2B8B04-6DCC-424A-8F7C-5603A1BC2135}" srcOrd="5" destOrd="0" presId="urn:microsoft.com/office/officeart/2008/layout/LinedList"/>
    <dgm:cxn modelId="{C16550A8-083D-4CFA-B2F6-89B2B2A2FAF8}" type="presParOf" srcId="{AE2B8B04-6DCC-424A-8F7C-5603A1BC2135}" destId="{B0A4C5F1-8587-47BF-BE46-DB124BA0F08D}" srcOrd="0" destOrd="0" presId="urn:microsoft.com/office/officeart/2008/layout/LinedList"/>
    <dgm:cxn modelId="{C347C611-FAE2-4B47-AFA0-FA30650EEBDC}" type="presParOf" srcId="{AE2B8B04-6DCC-424A-8F7C-5603A1BC2135}" destId="{F1B3CAC9-7E4F-42C1-8D2E-1805CB202709}" srcOrd="1" destOrd="0" presId="urn:microsoft.com/office/officeart/2008/layout/LinedList"/>
    <dgm:cxn modelId="{228D219B-9B03-47FB-8ACB-B4D9B3B06D48}" type="presParOf" srcId="{6CD01EF7-8E52-4A66-939D-5B6837AFC6EB}" destId="{53B6DC48-66A2-4EFF-B5BE-D16DD29D8CDC}" srcOrd="6" destOrd="0" presId="urn:microsoft.com/office/officeart/2008/layout/LinedList"/>
    <dgm:cxn modelId="{D05733B2-52FD-4E04-A3C8-81E9AC21BA38}" type="presParOf" srcId="{6CD01EF7-8E52-4A66-939D-5B6837AFC6EB}" destId="{B200BD01-66C9-4A0E-A3CE-2F5FB710AC74}" srcOrd="7" destOrd="0" presId="urn:microsoft.com/office/officeart/2008/layout/LinedList"/>
    <dgm:cxn modelId="{150274DA-CCA4-4E39-916B-1F7BA67B687E}" type="presParOf" srcId="{B200BD01-66C9-4A0E-A3CE-2F5FB710AC74}" destId="{4D7E094F-DA4B-4BD6-AA29-DF4A4B695770}" srcOrd="0" destOrd="0" presId="urn:microsoft.com/office/officeart/2008/layout/LinedList"/>
    <dgm:cxn modelId="{E1D832E0-EE08-4684-9CFA-E7EFFE44838D}" type="presParOf" srcId="{B200BD01-66C9-4A0E-A3CE-2F5FB710AC74}" destId="{2F3B4CDE-99D4-455E-BEB8-841E1E8F9BCA}" srcOrd="1" destOrd="0" presId="urn:microsoft.com/office/officeart/2008/layout/LinedList"/>
    <dgm:cxn modelId="{68D562B8-8E44-4DD6-A52C-5D59F789828B}" type="presParOf" srcId="{6CD01EF7-8E52-4A66-939D-5B6837AFC6EB}" destId="{999AF686-6A8F-46BA-BA2F-7043AC7F56CA}" srcOrd="8" destOrd="0" presId="urn:microsoft.com/office/officeart/2008/layout/LinedList"/>
    <dgm:cxn modelId="{CFDC9E46-54A2-472E-A1B9-4854081252E0}" type="presParOf" srcId="{6CD01EF7-8E52-4A66-939D-5B6837AFC6EB}" destId="{3B653407-F65B-4CDA-9634-0174E6989B51}" srcOrd="9" destOrd="0" presId="urn:microsoft.com/office/officeart/2008/layout/LinedList"/>
    <dgm:cxn modelId="{E5BAB0D8-3FAD-4144-ABD3-3D8077735AE3}" type="presParOf" srcId="{3B653407-F65B-4CDA-9634-0174E6989B51}" destId="{32D25B85-47D9-4E74-BFEA-DFAE2E265A9A}" srcOrd="0" destOrd="0" presId="urn:microsoft.com/office/officeart/2008/layout/LinedList"/>
    <dgm:cxn modelId="{80CF40C2-4589-49DC-955D-F9E02A4C09B2}" type="presParOf" srcId="{3B653407-F65B-4CDA-9634-0174E6989B51}" destId="{7D305392-ECDF-4ABF-A70E-5FA6B9045E57}" srcOrd="1" destOrd="0" presId="urn:microsoft.com/office/officeart/2008/layout/LinedList"/>
    <dgm:cxn modelId="{7F54C5DE-33B4-4B10-A36F-0372E5D516D0}" type="presParOf" srcId="{6CD01EF7-8E52-4A66-939D-5B6837AFC6EB}" destId="{BFD6191D-5652-4301-8662-5AB4DA0853E2}" srcOrd="10" destOrd="0" presId="urn:microsoft.com/office/officeart/2008/layout/LinedList"/>
    <dgm:cxn modelId="{E9A933DE-3BAF-4734-B97D-94B9DF730D33}" type="presParOf" srcId="{6CD01EF7-8E52-4A66-939D-5B6837AFC6EB}" destId="{2448AABD-C194-4542-BBB6-D44330BDC78E}" srcOrd="11" destOrd="0" presId="urn:microsoft.com/office/officeart/2008/layout/LinedList"/>
    <dgm:cxn modelId="{4A37A035-C8CE-469C-836E-630C720FD954}" type="presParOf" srcId="{2448AABD-C194-4542-BBB6-D44330BDC78E}" destId="{A0303E13-C17D-4EC9-9178-FC0EFC85859A}" srcOrd="0" destOrd="0" presId="urn:microsoft.com/office/officeart/2008/layout/LinedList"/>
    <dgm:cxn modelId="{43BD846D-F77E-41E7-9E67-BECF3AF8EE2D}" type="presParOf" srcId="{2448AABD-C194-4542-BBB6-D44330BDC78E}" destId="{C7E1047D-D524-4903-B6CA-53890D2C41A9}" srcOrd="1" destOrd="0" presId="urn:microsoft.com/office/officeart/2008/layout/LinedList"/>
    <dgm:cxn modelId="{2948134E-428F-486B-B23F-C1EB298D0210}" type="presParOf" srcId="{6CD01EF7-8E52-4A66-939D-5B6837AFC6EB}" destId="{F8EA2B73-6087-4FAA-9CF5-787CA3062A2E}" srcOrd="12" destOrd="0" presId="urn:microsoft.com/office/officeart/2008/layout/LinedList"/>
    <dgm:cxn modelId="{7AFA68F6-1FA7-4DA9-9633-BDEE273788B7}" type="presParOf" srcId="{6CD01EF7-8E52-4A66-939D-5B6837AFC6EB}" destId="{F6B23CBB-5EC9-4E1B-8A09-8CBFAB73F2A3}" srcOrd="13" destOrd="0" presId="urn:microsoft.com/office/officeart/2008/layout/LinedList"/>
    <dgm:cxn modelId="{63491D85-3212-49A2-8AFA-FBC1FF8EC159}" type="presParOf" srcId="{F6B23CBB-5EC9-4E1B-8A09-8CBFAB73F2A3}" destId="{8EC70F28-D56B-4E2F-9309-36651D3A8450}" srcOrd="0" destOrd="0" presId="urn:microsoft.com/office/officeart/2008/layout/LinedList"/>
    <dgm:cxn modelId="{8C52231E-06F9-4D17-93F8-454137AFED65}" type="presParOf" srcId="{F6B23CBB-5EC9-4E1B-8A09-8CBFAB73F2A3}" destId="{81FC90BF-FEAB-4A05-B20F-FC8B12141FA2}" srcOrd="1" destOrd="0" presId="urn:microsoft.com/office/officeart/2008/layout/LinedList"/>
    <dgm:cxn modelId="{5933346E-1D4C-41F1-A9EC-A18D195643F6}" type="presParOf" srcId="{6CD01EF7-8E52-4A66-939D-5B6837AFC6EB}" destId="{A157557B-7573-4B60-81D9-B68DD835994A}" srcOrd="14" destOrd="0" presId="urn:microsoft.com/office/officeart/2008/layout/LinedList"/>
    <dgm:cxn modelId="{59C47CBD-3CCE-4BEC-A3AB-794F3F21EB50}" type="presParOf" srcId="{6CD01EF7-8E52-4A66-939D-5B6837AFC6EB}" destId="{A761483C-22A0-4FA0-9951-2E0AE7A95C60}" srcOrd="15" destOrd="0" presId="urn:microsoft.com/office/officeart/2008/layout/LinedList"/>
    <dgm:cxn modelId="{0795D5DB-C719-475F-9C01-6CF8E63012A1}" type="presParOf" srcId="{A761483C-22A0-4FA0-9951-2E0AE7A95C60}" destId="{E88D6193-F600-47E4-A723-2A573508438A}" srcOrd="0" destOrd="0" presId="urn:microsoft.com/office/officeart/2008/layout/LinedList"/>
    <dgm:cxn modelId="{83A5D27B-AECB-46EC-A4B5-10185034376F}" type="presParOf" srcId="{A761483C-22A0-4FA0-9951-2E0AE7A95C60}" destId="{BF78317E-F691-42D0-B82D-24391909E546}" srcOrd="1" destOrd="0" presId="urn:microsoft.com/office/officeart/2008/layout/LinedList"/>
    <dgm:cxn modelId="{1C772571-46E8-42CC-81EA-2157AE4AF790}" type="presParOf" srcId="{6CD01EF7-8E52-4A66-939D-5B6837AFC6EB}" destId="{AC76448B-B5B1-40C8-94E6-52C4E86D3B6A}" srcOrd="16" destOrd="0" presId="urn:microsoft.com/office/officeart/2008/layout/LinedList"/>
    <dgm:cxn modelId="{629C5995-EE89-44BD-8FBA-9B9F63BFFF04}" type="presParOf" srcId="{6CD01EF7-8E52-4A66-939D-5B6837AFC6EB}" destId="{9CD994BF-6FF5-431F-B738-9E449E186F3D}" srcOrd="17" destOrd="0" presId="urn:microsoft.com/office/officeart/2008/layout/LinedList"/>
    <dgm:cxn modelId="{7008FCCA-39B9-4FE2-A1B4-073FBEE40FDF}" type="presParOf" srcId="{9CD994BF-6FF5-431F-B738-9E449E186F3D}" destId="{CF13FF95-CC8B-4DEA-A935-2DD57DBF28D3}" srcOrd="0" destOrd="0" presId="urn:microsoft.com/office/officeart/2008/layout/LinedList"/>
    <dgm:cxn modelId="{5DA51FD4-3C18-4A38-A0AD-C28401020361}" type="presParOf" srcId="{9CD994BF-6FF5-431F-B738-9E449E186F3D}" destId="{45146533-3515-4F74-A737-C6A5252262E8}" srcOrd="1" destOrd="0" presId="urn:microsoft.com/office/officeart/2008/layout/LinedList"/>
    <dgm:cxn modelId="{72EAA314-EE27-4ACE-8C5E-82C3B48E83E9}" type="presParOf" srcId="{6CD01EF7-8E52-4A66-939D-5B6837AFC6EB}" destId="{5A06E596-2CD7-48E3-B4ED-7BEBFE49767E}" srcOrd="18" destOrd="0" presId="urn:microsoft.com/office/officeart/2008/layout/LinedList"/>
    <dgm:cxn modelId="{A94A99EA-299B-4198-85FC-28FF3BE5E01B}" type="presParOf" srcId="{6CD01EF7-8E52-4A66-939D-5B6837AFC6EB}" destId="{F4205234-12CA-48A1-9D19-4A058EE4579B}" srcOrd="19" destOrd="0" presId="urn:microsoft.com/office/officeart/2008/layout/LinedList"/>
    <dgm:cxn modelId="{9EF05C79-2D30-409A-A22D-18ECC78BB84B}" type="presParOf" srcId="{F4205234-12CA-48A1-9D19-4A058EE4579B}" destId="{127FF7A8-FC77-44AF-BB30-8A9B58A58CA5}" srcOrd="0" destOrd="0" presId="urn:microsoft.com/office/officeart/2008/layout/LinedList"/>
    <dgm:cxn modelId="{3F383556-34C0-400A-9672-ACE47C5264B7}" type="presParOf" srcId="{F4205234-12CA-48A1-9D19-4A058EE4579B}" destId="{14C06FFD-7E68-44FD-B216-1AA1BBBD58F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93969E-FBDE-4FB4-8070-3DF78D6C85AE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4070EC4B-F64E-490A-82B1-2C268595E604}">
      <dgm:prSet/>
      <dgm:spPr/>
      <dgm:t>
        <a:bodyPr/>
        <a:lstStyle/>
        <a:p>
          <a:r>
            <a:rPr lang="ru-RU" b="0" dirty="0">
              <a:latin typeface="Constantia"/>
            </a:rPr>
            <a:t>ударение</a:t>
          </a:r>
          <a:endParaRPr lang="en-US" b="0" dirty="0">
            <a:latin typeface="Constantia"/>
          </a:endParaRPr>
        </a:p>
      </dgm:t>
    </dgm:pt>
    <dgm:pt modelId="{3A49E52E-3CB6-4BDC-9CE9-EEF7545DF335}" type="parTrans" cxnId="{536E9EE9-15E3-4245-9B0D-00481EBF5A7F}">
      <dgm:prSet/>
      <dgm:spPr/>
      <dgm:t>
        <a:bodyPr/>
        <a:lstStyle/>
        <a:p>
          <a:endParaRPr lang="en-US"/>
        </a:p>
      </dgm:t>
    </dgm:pt>
    <dgm:pt modelId="{442869EA-0D81-47B2-8E80-F843BB7E2E19}" type="sibTrans" cxnId="{536E9EE9-15E3-4245-9B0D-00481EBF5A7F}">
      <dgm:prSet/>
      <dgm:spPr/>
      <dgm:t>
        <a:bodyPr/>
        <a:lstStyle/>
        <a:p>
          <a:endParaRPr lang="en-US"/>
        </a:p>
      </dgm:t>
    </dgm:pt>
    <dgm:pt modelId="{9DF3C5F1-A918-4E79-B33A-B3DA6537D66B}">
      <dgm:prSet/>
      <dgm:spPr/>
      <dgm:t>
        <a:bodyPr/>
        <a:lstStyle/>
        <a:p>
          <a:r>
            <a:rPr lang="ru-RU" b="0" dirty="0">
              <a:latin typeface="Constantia"/>
            </a:rPr>
            <a:t>мелодика</a:t>
          </a:r>
          <a:endParaRPr lang="en-US" b="0" dirty="0">
            <a:latin typeface="Constantia"/>
          </a:endParaRPr>
        </a:p>
      </dgm:t>
    </dgm:pt>
    <dgm:pt modelId="{445879FC-3687-463D-85E2-F27BDB33011A}" type="parTrans" cxnId="{7F9135A3-905E-4CD4-B6D8-7B6B37DACD77}">
      <dgm:prSet/>
      <dgm:spPr/>
      <dgm:t>
        <a:bodyPr/>
        <a:lstStyle/>
        <a:p>
          <a:endParaRPr lang="en-US"/>
        </a:p>
      </dgm:t>
    </dgm:pt>
    <dgm:pt modelId="{F7671EC0-1700-4E0B-B08F-B01F6E6DC515}" type="sibTrans" cxnId="{7F9135A3-905E-4CD4-B6D8-7B6B37DACD77}">
      <dgm:prSet/>
      <dgm:spPr/>
      <dgm:t>
        <a:bodyPr/>
        <a:lstStyle/>
        <a:p>
          <a:endParaRPr lang="en-US"/>
        </a:p>
      </dgm:t>
    </dgm:pt>
    <dgm:pt modelId="{A8A5B22F-8F6E-42AC-BF93-98BB8CD4002B}">
      <dgm:prSet/>
      <dgm:spPr/>
      <dgm:t>
        <a:bodyPr/>
        <a:lstStyle/>
        <a:p>
          <a:pPr rtl="0"/>
          <a:r>
            <a:rPr lang="ru-RU" b="0" dirty="0">
              <a:latin typeface="Constantia"/>
            </a:rPr>
            <a:t>темп</a:t>
          </a:r>
          <a:endParaRPr lang="en-US" b="0" dirty="0">
            <a:latin typeface="Constantia"/>
          </a:endParaRPr>
        </a:p>
      </dgm:t>
    </dgm:pt>
    <dgm:pt modelId="{3CA525A6-C957-4B5E-9B41-80E350139291}" type="parTrans" cxnId="{7B7A221A-1295-45B3-B7DD-41C0F4A65B45}">
      <dgm:prSet/>
      <dgm:spPr/>
      <dgm:t>
        <a:bodyPr/>
        <a:lstStyle/>
        <a:p>
          <a:endParaRPr lang="en-US"/>
        </a:p>
      </dgm:t>
    </dgm:pt>
    <dgm:pt modelId="{3F7EF96A-EB86-42F2-AFCC-8E817C9F291B}" type="sibTrans" cxnId="{7B7A221A-1295-45B3-B7DD-41C0F4A65B45}">
      <dgm:prSet/>
      <dgm:spPr/>
      <dgm:t>
        <a:bodyPr/>
        <a:lstStyle/>
        <a:p>
          <a:endParaRPr lang="en-US"/>
        </a:p>
      </dgm:t>
    </dgm:pt>
    <dgm:pt modelId="{B0DE35AC-8DBF-4BD8-8C7D-699CC6B7EAA8}">
      <dgm:prSet/>
      <dgm:spPr/>
      <dgm:t>
        <a:bodyPr/>
        <a:lstStyle/>
        <a:p>
          <a:pPr rtl="0"/>
          <a:r>
            <a:rPr lang="ru-RU" b="0" dirty="0">
              <a:latin typeface="Constantia"/>
            </a:rPr>
            <a:t>ритм </a:t>
          </a:r>
          <a:endParaRPr lang="en-US" b="0" dirty="0">
            <a:latin typeface="Constantia"/>
          </a:endParaRPr>
        </a:p>
      </dgm:t>
    </dgm:pt>
    <dgm:pt modelId="{13651538-3D37-4E15-A326-C294F26DE4B4}" type="parTrans" cxnId="{0F353A76-3593-43DE-A756-02D77B07E289}">
      <dgm:prSet/>
      <dgm:spPr/>
      <dgm:t>
        <a:bodyPr/>
        <a:lstStyle/>
        <a:p>
          <a:endParaRPr lang="en-US"/>
        </a:p>
      </dgm:t>
    </dgm:pt>
    <dgm:pt modelId="{C88C0483-03D4-4697-B679-DC34FC902F64}" type="sibTrans" cxnId="{0F353A76-3593-43DE-A756-02D77B07E289}">
      <dgm:prSet/>
      <dgm:spPr/>
      <dgm:t>
        <a:bodyPr/>
        <a:lstStyle/>
        <a:p>
          <a:endParaRPr lang="en-US"/>
        </a:p>
      </dgm:t>
    </dgm:pt>
    <dgm:pt modelId="{E03002D3-A4FB-43C5-886E-CEF5E4811D02}">
      <dgm:prSet/>
      <dgm:spPr/>
      <dgm:t>
        <a:bodyPr/>
        <a:lstStyle/>
        <a:p>
          <a:pPr rtl="0"/>
          <a:r>
            <a:rPr lang="ru-RU" b="0" dirty="0">
              <a:latin typeface="Constantia"/>
            </a:rPr>
            <a:t>сила</a:t>
          </a:r>
          <a:endParaRPr lang="en-US" b="0" dirty="0">
            <a:latin typeface="Constantia"/>
          </a:endParaRPr>
        </a:p>
      </dgm:t>
    </dgm:pt>
    <dgm:pt modelId="{D7DD11FC-32F2-4F6C-95E2-E77DA20B73B7}" type="parTrans" cxnId="{C06EB00E-127F-4714-8229-1D734DAF5EB9}">
      <dgm:prSet/>
      <dgm:spPr/>
      <dgm:t>
        <a:bodyPr/>
        <a:lstStyle/>
        <a:p>
          <a:endParaRPr lang="en-US"/>
        </a:p>
      </dgm:t>
    </dgm:pt>
    <dgm:pt modelId="{356C5E8F-7DF8-4707-B971-6876315DDA10}" type="sibTrans" cxnId="{C06EB00E-127F-4714-8229-1D734DAF5EB9}">
      <dgm:prSet/>
      <dgm:spPr/>
      <dgm:t>
        <a:bodyPr/>
        <a:lstStyle/>
        <a:p>
          <a:endParaRPr lang="en-US"/>
        </a:p>
      </dgm:t>
    </dgm:pt>
    <dgm:pt modelId="{6457E612-E578-417F-8CB4-A4738DDCA89D}">
      <dgm:prSet/>
      <dgm:spPr/>
      <dgm:t>
        <a:bodyPr/>
        <a:lstStyle/>
        <a:p>
          <a:r>
            <a:rPr lang="ru-RU" b="0" dirty="0">
              <a:latin typeface="Constantia"/>
            </a:rPr>
            <a:t>тембр</a:t>
          </a:r>
          <a:endParaRPr lang="en-US" b="0" dirty="0">
            <a:latin typeface="Constantia"/>
          </a:endParaRPr>
        </a:p>
      </dgm:t>
    </dgm:pt>
    <dgm:pt modelId="{E583A608-8F69-46BC-A990-785C35F51408}" type="parTrans" cxnId="{D001A41D-1941-461E-A391-C2AA900F245D}">
      <dgm:prSet/>
      <dgm:spPr/>
      <dgm:t>
        <a:bodyPr/>
        <a:lstStyle/>
        <a:p>
          <a:endParaRPr lang="en-US"/>
        </a:p>
      </dgm:t>
    </dgm:pt>
    <dgm:pt modelId="{99C6F443-6777-42B0-8C14-8A8B2EC56F4F}" type="sibTrans" cxnId="{D001A41D-1941-461E-A391-C2AA900F245D}">
      <dgm:prSet/>
      <dgm:spPr/>
      <dgm:t>
        <a:bodyPr/>
        <a:lstStyle/>
        <a:p>
          <a:endParaRPr lang="en-US"/>
        </a:p>
      </dgm:t>
    </dgm:pt>
    <dgm:pt modelId="{CCD1C899-DC3D-420D-B0D5-A8BF5321283E}" type="pres">
      <dgm:prSet presAssocID="{2E93969E-FBDE-4FB4-8070-3DF78D6C85AE}" presName="vert0" presStyleCnt="0">
        <dgm:presLayoutVars>
          <dgm:dir/>
          <dgm:animOne val="branch"/>
          <dgm:animLvl val="lvl"/>
        </dgm:presLayoutVars>
      </dgm:prSet>
      <dgm:spPr/>
    </dgm:pt>
    <dgm:pt modelId="{E034C050-67ED-4B7B-8C79-74FCA98BE519}" type="pres">
      <dgm:prSet presAssocID="{4070EC4B-F64E-490A-82B1-2C268595E604}" presName="thickLine" presStyleLbl="alignNode1" presStyleIdx="0" presStyleCnt="6"/>
      <dgm:spPr/>
    </dgm:pt>
    <dgm:pt modelId="{3BF7EB0F-521B-432D-9968-3A786C4B7C63}" type="pres">
      <dgm:prSet presAssocID="{4070EC4B-F64E-490A-82B1-2C268595E604}" presName="horz1" presStyleCnt="0"/>
      <dgm:spPr/>
    </dgm:pt>
    <dgm:pt modelId="{1144802E-C45D-49E9-BB0A-705690173833}" type="pres">
      <dgm:prSet presAssocID="{4070EC4B-F64E-490A-82B1-2C268595E604}" presName="tx1" presStyleLbl="revTx" presStyleIdx="0" presStyleCnt="6"/>
      <dgm:spPr/>
    </dgm:pt>
    <dgm:pt modelId="{1DA207AB-F143-492E-9286-9B19D961D400}" type="pres">
      <dgm:prSet presAssocID="{4070EC4B-F64E-490A-82B1-2C268595E604}" presName="vert1" presStyleCnt="0"/>
      <dgm:spPr/>
    </dgm:pt>
    <dgm:pt modelId="{D77E7A9B-DB37-4C4A-9245-26703B3F2009}" type="pres">
      <dgm:prSet presAssocID="{9DF3C5F1-A918-4E79-B33A-B3DA6537D66B}" presName="thickLine" presStyleLbl="alignNode1" presStyleIdx="1" presStyleCnt="6"/>
      <dgm:spPr/>
    </dgm:pt>
    <dgm:pt modelId="{2E55F015-A036-4FE3-9B3F-DCD6E09DF9D2}" type="pres">
      <dgm:prSet presAssocID="{9DF3C5F1-A918-4E79-B33A-B3DA6537D66B}" presName="horz1" presStyleCnt="0"/>
      <dgm:spPr/>
    </dgm:pt>
    <dgm:pt modelId="{9C0DAADF-1A3E-4FE7-A27F-4C00C29F4902}" type="pres">
      <dgm:prSet presAssocID="{9DF3C5F1-A918-4E79-B33A-B3DA6537D66B}" presName="tx1" presStyleLbl="revTx" presStyleIdx="1" presStyleCnt="6"/>
      <dgm:spPr/>
    </dgm:pt>
    <dgm:pt modelId="{77C40A94-DB06-4E82-9C9D-BB7D36A16720}" type="pres">
      <dgm:prSet presAssocID="{9DF3C5F1-A918-4E79-B33A-B3DA6537D66B}" presName="vert1" presStyleCnt="0"/>
      <dgm:spPr/>
    </dgm:pt>
    <dgm:pt modelId="{532B817B-B0C6-4D68-B94A-BB02722632F5}" type="pres">
      <dgm:prSet presAssocID="{A8A5B22F-8F6E-42AC-BF93-98BB8CD4002B}" presName="thickLine" presStyleLbl="alignNode1" presStyleIdx="2" presStyleCnt="6"/>
      <dgm:spPr/>
    </dgm:pt>
    <dgm:pt modelId="{4C83C582-8CC1-4FCF-AC12-ED7A7FA5FDCC}" type="pres">
      <dgm:prSet presAssocID="{A8A5B22F-8F6E-42AC-BF93-98BB8CD4002B}" presName="horz1" presStyleCnt="0"/>
      <dgm:spPr/>
    </dgm:pt>
    <dgm:pt modelId="{3E8E229D-E5CF-48DB-B00C-D6E81D29933D}" type="pres">
      <dgm:prSet presAssocID="{A8A5B22F-8F6E-42AC-BF93-98BB8CD4002B}" presName="tx1" presStyleLbl="revTx" presStyleIdx="2" presStyleCnt="6"/>
      <dgm:spPr/>
    </dgm:pt>
    <dgm:pt modelId="{CF2C3AAB-FF60-42B8-817C-383C6F1D7226}" type="pres">
      <dgm:prSet presAssocID="{A8A5B22F-8F6E-42AC-BF93-98BB8CD4002B}" presName="vert1" presStyleCnt="0"/>
      <dgm:spPr/>
    </dgm:pt>
    <dgm:pt modelId="{55AB6AAE-3D29-4B3E-BAE1-977F1BF17136}" type="pres">
      <dgm:prSet presAssocID="{B0DE35AC-8DBF-4BD8-8C7D-699CC6B7EAA8}" presName="thickLine" presStyleLbl="alignNode1" presStyleIdx="3" presStyleCnt="6"/>
      <dgm:spPr/>
    </dgm:pt>
    <dgm:pt modelId="{81A8BA0B-1583-4D27-9CD7-7DFB75493C1E}" type="pres">
      <dgm:prSet presAssocID="{B0DE35AC-8DBF-4BD8-8C7D-699CC6B7EAA8}" presName="horz1" presStyleCnt="0"/>
      <dgm:spPr/>
    </dgm:pt>
    <dgm:pt modelId="{BB4CF930-ED4B-49EC-B049-E831679B9ACF}" type="pres">
      <dgm:prSet presAssocID="{B0DE35AC-8DBF-4BD8-8C7D-699CC6B7EAA8}" presName="tx1" presStyleLbl="revTx" presStyleIdx="3" presStyleCnt="6"/>
      <dgm:spPr/>
    </dgm:pt>
    <dgm:pt modelId="{7D193CB5-E72D-493D-9937-901787740781}" type="pres">
      <dgm:prSet presAssocID="{B0DE35AC-8DBF-4BD8-8C7D-699CC6B7EAA8}" presName="vert1" presStyleCnt="0"/>
      <dgm:spPr/>
    </dgm:pt>
    <dgm:pt modelId="{FF7C47FF-8F03-4076-B062-F00968F148F8}" type="pres">
      <dgm:prSet presAssocID="{E03002D3-A4FB-43C5-886E-CEF5E4811D02}" presName="thickLine" presStyleLbl="alignNode1" presStyleIdx="4" presStyleCnt="6"/>
      <dgm:spPr/>
    </dgm:pt>
    <dgm:pt modelId="{3A580358-E2E3-41FC-A8ED-B8CCCE8D8BE7}" type="pres">
      <dgm:prSet presAssocID="{E03002D3-A4FB-43C5-886E-CEF5E4811D02}" presName="horz1" presStyleCnt="0"/>
      <dgm:spPr/>
    </dgm:pt>
    <dgm:pt modelId="{07F6E34D-00B3-4DA3-A080-81A1EC61A541}" type="pres">
      <dgm:prSet presAssocID="{E03002D3-A4FB-43C5-886E-CEF5E4811D02}" presName="tx1" presStyleLbl="revTx" presStyleIdx="4" presStyleCnt="6"/>
      <dgm:spPr/>
    </dgm:pt>
    <dgm:pt modelId="{6E1A41D0-07F3-461C-A617-17C8F8D3AF60}" type="pres">
      <dgm:prSet presAssocID="{E03002D3-A4FB-43C5-886E-CEF5E4811D02}" presName="vert1" presStyleCnt="0"/>
      <dgm:spPr/>
    </dgm:pt>
    <dgm:pt modelId="{24C9AF3B-4773-45AD-9CDB-430653A15472}" type="pres">
      <dgm:prSet presAssocID="{6457E612-E578-417F-8CB4-A4738DDCA89D}" presName="thickLine" presStyleLbl="alignNode1" presStyleIdx="5" presStyleCnt="6"/>
      <dgm:spPr/>
    </dgm:pt>
    <dgm:pt modelId="{110FE701-80EB-4C82-A1A7-5685EDCE389D}" type="pres">
      <dgm:prSet presAssocID="{6457E612-E578-417F-8CB4-A4738DDCA89D}" presName="horz1" presStyleCnt="0"/>
      <dgm:spPr/>
    </dgm:pt>
    <dgm:pt modelId="{016F7416-86A4-47A5-A1BC-FE2278EE7DC0}" type="pres">
      <dgm:prSet presAssocID="{6457E612-E578-417F-8CB4-A4738DDCA89D}" presName="tx1" presStyleLbl="revTx" presStyleIdx="5" presStyleCnt="6"/>
      <dgm:spPr/>
    </dgm:pt>
    <dgm:pt modelId="{AEAE0A94-CE26-4892-84E0-A40621A73340}" type="pres">
      <dgm:prSet presAssocID="{6457E612-E578-417F-8CB4-A4738DDCA89D}" presName="vert1" presStyleCnt="0"/>
      <dgm:spPr/>
    </dgm:pt>
  </dgm:ptLst>
  <dgm:cxnLst>
    <dgm:cxn modelId="{C06EB00E-127F-4714-8229-1D734DAF5EB9}" srcId="{2E93969E-FBDE-4FB4-8070-3DF78D6C85AE}" destId="{E03002D3-A4FB-43C5-886E-CEF5E4811D02}" srcOrd="4" destOrd="0" parTransId="{D7DD11FC-32F2-4F6C-95E2-E77DA20B73B7}" sibTransId="{356C5E8F-7DF8-4707-B971-6876315DDA10}"/>
    <dgm:cxn modelId="{FA918817-8E76-48C4-9635-8FFBBE287E70}" type="presOf" srcId="{A8A5B22F-8F6E-42AC-BF93-98BB8CD4002B}" destId="{3E8E229D-E5CF-48DB-B00C-D6E81D29933D}" srcOrd="0" destOrd="0" presId="urn:microsoft.com/office/officeart/2008/layout/LinedList"/>
    <dgm:cxn modelId="{7B7A221A-1295-45B3-B7DD-41C0F4A65B45}" srcId="{2E93969E-FBDE-4FB4-8070-3DF78D6C85AE}" destId="{A8A5B22F-8F6E-42AC-BF93-98BB8CD4002B}" srcOrd="2" destOrd="0" parTransId="{3CA525A6-C957-4B5E-9B41-80E350139291}" sibTransId="{3F7EF96A-EB86-42F2-AFCC-8E817C9F291B}"/>
    <dgm:cxn modelId="{D001A41D-1941-461E-A391-C2AA900F245D}" srcId="{2E93969E-FBDE-4FB4-8070-3DF78D6C85AE}" destId="{6457E612-E578-417F-8CB4-A4738DDCA89D}" srcOrd="5" destOrd="0" parTransId="{E583A608-8F69-46BC-A990-785C35F51408}" sibTransId="{99C6F443-6777-42B0-8C14-8A8B2EC56F4F}"/>
    <dgm:cxn modelId="{CAA4A068-43C8-4DEF-B7A7-EBE8B3C59CDA}" type="presOf" srcId="{B0DE35AC-8DBF-4BD8-8C7D-699CC6B7EAA8}" destId="{BB4CF930-ED4B-49EC-B049-E831679B9ACF}" srcOrd="0" destOrd="0" presId="urn:microsoft.com/office/officeart/2008/layout/LinedList"/>
    <dgm:cxn modelId="{4254264C-A069-48F9-A2AB-774E978EC3F0}" type="presOf" srcId="{2E93969E-FBDE-4FB4-8070-3DF78D6C85AE}" destId="{CCD1C899-DC3D-420D-B0D5-A8BF5321283E}" srcOrd="0" destOrd="0" presId="urn:microsoft.com/office/officeart/2008/layout/LinedList"/>
    <dgm:cxn modelId="{391C6B4C-7C5F-46CC-9B97-3D8A0F51B8E5}" type="presOf" srcId="{E03002D3-A4FB-43C5-886E-CEF5E4811D02}" destId="{07F6E34D-00B3-4DA3-A080-81A1EC61A541}" srcOrd="0" destOrd="0" presId="urn:microsoft.com/office/officeart/2008/layout/LinedList"/>
    <dgm:cxn modelId="{0F353A76-3593-43DE-A756-02D77B07E289}" srcId="{2E93969E-FBDE-4FB4-8070-3DF78D6C85AE}" destId="{B0DE35AC-8DBF-4BD8-8C7D-699CC6B7EAA8}" srcOrd="3" destOrd="0" parTransId="{13651538-3D37-4E15-A326-C294F26DE4B4}" sibTransId="{C88C0483-03D4-4697-B679-DC34FC902F64}"/>
    <dgm:cxn modelId="{169B869F-6317-42BB-A758-C4CEF4B2ED5C}" type="presOf" srcId="{9DF3C5F1-A918-4E79-B33A-B3DA6537D66B}" destId="{9C0DAADF-1A3E-4FE7-A27F-4C00C29F4902}" srcOrd="0" destOrd="0" presId="urn:microsoft.com/office/officeart/2008/layout/LinedList"/>
    <dgm:cxn modelId="{7F9135A3-905E-4CD4-B6D8-7B6B37DACD77}" srcId="{2E93969E-FBDE-4FB4-8070-3DF78D6C85AE}" destId="{9DF3C5F1-A918-4E79-B33A-B3DA6537D66B}" srcOrd="1" destOrd="0" parTransId="{445879FC-3687-463D-85E2-F27BDB33011A}" sibTransId="{F7671EC0-1700-4E0B-B08F-B01F6E6DC515}"/>
    <dgm:cxn modelId="{536E9EE9-15E3-4245-9B0D-00481EBF5A7F}" srcId="{2E93969E-FBDE-4FB4-8070-3DF78D6C85AE}" destId="{4070EC4B-F64E-490A-82B1-2C268595E604}" srcOrd="0" destOrd="0" parTransId="{3A49E52E-3CB6-4BDC-9CE9-EEF7545DF335}" sibTransId="{442869EA-0D81-47B2-8E80-F843BB7E2E19}"/>
    <dgm:cxn modelId="{748282F0-C3C8-4FE2-9090-FA608C90B4B3}" type="presOf" srcId="{6457E612-E578-417F-8CB4-A4738DDCA89D}" destId="{016F7416-86A4-47A5-A1BC-FE2278EE7DC0}" srcOrd="0" destOrd="0" presId="urn:microsoft.com/office/officeart/2008/layout/LinedList"/>
    <dgm:cxn modelId="{FD7E18FE-3199-4B39-8F10-4CF53DC52BAE}" type="presOf" srcId="{4070EC4B-F64E-490A-82B1-2C268595E604}" destId="{1144802E-C45D-49E9-BB0A-705690173833}" srcOrd="0" destOrd="0" presId="urn:microsoft.com/office/officeart/2008/layout/LinedList"/>
    <dgm:cxn modelId="{BAB0A0EF-A69A-4651-B7BF-66C21927004D}" type="presParOf" srcId="{CCD1C899-DC3D-420D-B0D5-A8BF5321283E}" destId="{E034C050-67ED-4B7B-8C79-74FCA98BE519}" srcOrd="0" destOrd="0" presId="urn:microsoft.com/office/officeart/2008/layout/LinedList"/>
    <dgm:cxn modelId="{6AE53D50-06E2-420E-A1DC-EB5A6DFC0DDA}" type="presParOf" srcId="{CCD1C899-DC3D-420D-B0D5-A8BF5321283E}" destId="{3BF7EB0F-521B-432D-9968-3A786C4B7C63}" srcOrd="1" destOrd="0" presId="urn:microsoft.com/office/officeart/2008/layout/LinedList"/>
    <dgm:cxn modelId="{FEB7BE29-269F-4E2A-8251-D9FFE635028F}" type="presParOf" srcId="{3BF7EB0F-521B-432D-9968-3A786C4B7C63}" destId="{1144802E-C45D-49E9-BB0A-705690173833}" srcOrd="0" destOrd="0" presId="urn:microsoft.com/office/officeart/2008/layout/LinedList"/>
    <dgm:cxn modelId="{ABE01784-DFF8-4D9A-9742-81DBF13F6A85}" type="presParOf" srcId="{3BF7EB0F-521B-432D-9968-3A786C4B7C63}" destId="{1DA207AB-F143-492E-9286-9B19D961D400}" srcOrd="1" destOrd="0" presId="urn:microsoft.com/office/officeart/2008/layout/LinedList"/>
    <dgm:cxn modelId="{5A1A3078-2940-4811-A16C-0A4ABE4E8F5B}" type="presParOf" srcId="{CCD1C899-DC3D-420D-B0D5-A8BF5321283E}" destId="{D77E7A9B-DB37-4C4A-9245-26703B3F2009}" srcOrd="2" destOrd="0" presId="urn:microsoft.com/office/officeart/2008/layout/LinedList"/>
    <dgm:cxn modelId="{2E933727-A104-42BD-AE43-A1CD74EBC9E9}" type="presParOf" srcId="{CCD1C899-DC3D-420D-B0D5-A8BF5321283E}" destId="{2E55F015-A036-4FE3-9B3F-DCD6E09DF9D2}" srcOrd="3" destOrd="0" presId="urn:microsoft.com/office/officeart/2008/layout/LinedList"/>
    <dgm:cxn modelId="{BAF453F4-AD02-4AAA-AB08-4AC81017C633}" type="presParOf" srcId="{2E55F015-A036-4FE3-9B3F-DCD6E09DF9D2}" destId="{9C0DAADF-1A3E-4FE7-A27F-4C00C29F4902}" srcOrd="0" destOrd="0" presId="urn:microsoft.com/office/officeart/2008/layout/LinedList"/>
    <dgm:cxn modelId="{3674BEB8-5C50-43A9-BBA8-293103ACC852}" type="presParOf" srcId="{2E55F015-A036-4FE3-9B3F-DCD6E09DF9D2}" destId="{77C40A94-DB06-4E82-9C9D-BB7D36A16720}" srcOrd="1" destOrd="0" presId="urn:microsoft.com/office/officeart/2008/layout/LinedList"/>
    <dgm:cxn modelId="{6863C546-AD36-4DA6-9511-A5E6E9F425A7}" type="presParOf" srcId="{CCD1C899-DC3D-420D-B0D5-A8BF5321283E}" destId="{532B817B-B0C6-4D68-B94A-BB02722632F5}" srcOrd="4" destOrd="0" presId="urn:microsoft.com/office/officeart/2008/layout/LinedList"/>
    <dgm:cxn modelId="{E9FAA418-D5D1-4B99-957A-075C99CEA2A1}" type="presParOf" srcId="{CCD1C899-DC3D-420D-B0D5-A8BF5321283E}" destId="{4C83C582-8CC1-4FCF-AC12-ED7A7FA5FDCC}" srcOrd="5" destOrd="0" presId="urn:microsoft.com/office/officeart/2008/layout/LinedList"/>
    <dgm:cxn modelId="{EF5253C5-7F74-4896-9AFC-8580A830CB99}" type="presParOf" srcId="{4C83C582-8CC1-4FCF-AC12-ED7A7FA5FDCC}" destId="{3E8E229D-E5CF-48DB-B00C-D6E81D29933D}" srcOrd="0" destOrd="0" presId="urn:microsoft.com/office/officeart/2008/layout/LinedList"/>
    <dgm:cxn modelId="{897719BC-7B4F-4670-B138-F306B44356D8}" type="presParOf" srcId="{4C83C582-8CC1-4FCF-AC12-ED7A7FA5FDCC}" destId="{CF2C3AAB-FF60-42B8-817C-383C6F1D7226}" srcOrd="1" destOrd="0" presId="urn:microsoft.com/office/officeart/2008/layout/LinedList"/>
    <dgm:cxn modelId="{40295460-E397-4040-A5E9-04D0C010C81E}" type="presParOf" srcId="{CCD1C899-DC3D-420D-B0D5-A8BF5321283E}" destId="{55AB6AAE-3D29-4B3E-BAE1-977F1BF17136}" srcOrd="6" destOrd="0" presId="urn:microsoft.com/office/officeart/2008/layout/LinedList"/>
    <dgm:cxn modelId="{E8F37DB3-4BF6-4EEA-B5B6-4B35DF9B7B0A}" type="presParOf" srcId="{CCD1C899-DC3D-420D-B0D5-A8BF5321283E}" destId="{81A8BA0B-1583-4D27-9CD7-7DFB75493C1E}" srcOrd="7" destOrd="0" presId="urn:microsoft.com/office/officeart/2008/layout/LinedList"/>
    <dgm:cxn modelId="{EDFF1CFF-C342-455A-BB33-DB3E440942D1}" type="presParOf" srcId="{81A8BA0B-1583-4D27-9CD7-7DFB75493C1E}" destId="{BB4CF930-ED4B-49EC-B049-E831679B9ACF}" srcOrd="0" destOrd="0" presId="urn:microsoft.com/office/officeart/2008/layout/LinedList"/>
    <dgm:cxn modelId="{C1F86557-813C-42F7-A62F-A58D2A665490}" type="presParOf" srcId="{81A8BA0B-1583-4D27-9CD7-7DFB75493C1E}" destId="{7D193CB5-E72D-493D-9937-901787740781}" srcOrd="1" destOrd="0" presId="urn:microsoft.com/office/officeart/2008/layout/LinedList"/>
    <dgm:cxn modelId="{0E33CD57-B7DF-4A7F-912A-E79EE65B2E00}" type="presParOf" srcId="{CCD1C899-DC3D-420D-B0D5-A8BF5321283E}" destId="{FF7C47FF-8F03-4076-B062-F00968F148F8}" srcOrd="8" destOrd="0" presId="urn:microsoft.com/office/officeart/2008/layout/LinedList"/>
    <dgm:cxn modelId="{8A6958E2-90DC-4391-9EF3-FDB589631A34}" type="presParOf" srcId="{CCD1C899-DC3D-420D-B0D5-A8BF5321283E}" destId="{3A580358-E2E3-41FC-A8ED-B8CCCE8D8BE7}" srcOrd="9" destOrd="0" presId="urn:microsoft.com/office/officeart/2008/layout/LinedList"/>
    <dgm:cxn modelId="{C821C821-B41D-4377-BF3C-F664A6CA879E}" type="presParOf" srcId="{3A580358-E2E3-41FC-A8ED-B8CCCE8D8BE7}" destId="{07F6E34D-00B3-4DA3-A080-81A1EC61A541}" srcOrd="0" destOrd="0" presId="urn:microsoft.com/office/officeart/2008/layout/LinedList"/>
    <dgm:cxn modelId="{E2AD4039-B5D4-466D-B0C5-A697E797C0D8}" type="presParOf" srcId="{3A580358-E2E3-41FC-A8ED-B8CCCE8D8BE7}" destId="{6E1A41D0-07F3-461C-A617-17C8F8D3AF60}" srcOrd="1" destOrd="0" presId="urn:microsoft.com/office/officeart/2008/layout/LinedList"/>
    <dgm:cxn modelId="{ACCAA450-133E-49C6-8427-81A319567638}" type="presParOf" srcId="{CCD1C899-DC3D-420D-B0D5-A8BF5321283E}" destId="{24C9AF3B-4773-45AD-9CDB-430653A15472}" srcOrd="10" destOrd="0" presId="urn:microsoft.com/office/officeart/2008/layout/LinedList"/>
    <dgm:cxn modelId="{F7D0AD34-2E7C-4850-900A-99A10DBE7FF2}" type="presParOf" srcId="{CCD1C899-DC3D-420D-B0D5-A8BF5321283E}" destId="{110FE701-80EB-4C82-A1A7-5685EDCE389D}" srcOrd="11" destOrd="0" presId="urn:microsoft.com/office/officeart/2008/layout/LinedList"/>
    <dgm:cxn modelId="{CE515226-5787-4F48-8824-F0D68CC0F4C0}" type="presParOf" srcId="{110FE701-80EB-4C82-A1A7-5685EDCE389D}" destId="{016F7416-86A4-47A5-A1BC-FE2278EE7DC0}" srcOrd="0" destOrd="0" presId="urn:microsoft.com/office/officeart/2008/layout/LinedList"/>
    <dgm:cxn modelId="{26445188-2F0D-4BDE-81AD-382228969D59}" type="presParOf" srcId="{110FE701-80EB-4C82-A1A7-5685EDCE389D}" destId="{AEAE0A94-CE26-4892-84E0-A40621A7334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55E293-5ECB-47A4-A80D-E7B08FA55428}">
      <dsp:nvSpPr>
        <dsp:cNvPr id="0" name=""/>
        <dsp:cNvSpPr/>
      </dsp:nvSpPr>
      <dsp:spPr>
        <a:xfrm>
          <a:off x="2547698" y="1541729"/>
          <a:ext cx="5542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230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10193" y="1584525"/>
        <a:ext cx="29241" cy="5848"/>
      </dsp:txXfrm>
    </dsp:sp>
    <dsp:sp modelId="{2FAF0485-792B-4C49-B184-9CFBC94562D4}">
      <dsp:nvSpPr>
        <dsp:cNvPr id="0" name=""/>
        <dsp:cNvSpPr/>
      </dsp:nvSpPr>
      <dsp:spPr>
        <a:xfrm>
          <a:off x="6754" y="824626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общения и культуры</a:t>
          </a:r>
          <a:r>
            <a:rPr lang="ru-RU" sz="1800" b="1" kern="1200"/>
            <a:t>;</a:t>
          </a:r>
          <a:endParaRPr lang="en-US" sz="1800" kern="1200"/>
        </a:p>
      </dsp:txBody>
      <dsp:txXfrm>
        <a:off x="6754" y="824626"/>
        <a:ext cx="2542743" cy="1525646"/>
      </dsp:txXfrm>
    </dsp:sp>
    <dsp:sp modelId="{A457988B-FB92-4665-92CC-7AD6B02F0809}">
      <dsp:nvSpPr>
        <dsp:cNvPr id="0" name=""/>
        <dsp:cNvSpPr/>
      </dsp:nvSpPr>
      <dsp:spPr>
        <a:xfrm>
          <a:off x="5675272" y="1541729"/>
          <a:ext cx="5542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230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37767" y="1584525"/>
        <a:ext cx="29241" cy="5848"/>
      </dsp:txXfrm>
    </dsp:sp>
    <dsp:sp modelId="{9D3C690F-F314-4D5B-9DA9-FC871A81FAFE}">
      <dsp:nvSpPr>
        <dsp:cNvPr id="0" name=""/>
        <dsp:cNvSpPr/>
      </dsp:nvSpPr>
      <dsp:spPr>
        <a:xfrm>
          <a:off x="3134329" y="824626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обогащение активного словаря;</a:t>
          </a:r>
          <a:endParaRPr lang="en-US" sz="1800" kern="1200"/>
        </a:p>
      </dsp:txBody>
      <dsp:txXfrm>
        <a:off x="3134329" y="824626"/>
        <a:ext cx="2542743" cy="1525646"/>
      </dsp:txXfrm>
    </dsp:sp>
    <dsp:sp modelId="{C6687E26-EA40-4B2B-B595-179D95B06371}">
      <dsp:nvSpPr>
        <dsp:cNvPr id="0" name=""/>
        <dsp:cNvSpPr/>
      </dsp:nvSpPr>
      <dsp:spPr>
        <a:xfrm>
          <a:off x="1278126" y="2348472"/>
          <a:ext cx="6255148" cy="554230"/>
        </a:xfrm>
        <a:custGeom>
          <a:avLst/>
          <a:gdLst/>
          <a:ahLst/>
          <a:cxnLst/>
          <a:rect l="0" t="0" r="0" b="0"/>
          <a:pathLst>
            <a:path>
              <a:moveTo>
                <a:pt x="6255148" y="0"/>
              </a:moveTo>
              <a:lnTo>
                <a:pt x="6255148" y="294215"/>
              </a:lnTo>
              <a:lnTo>
                <a:pt x="0" y="294215"/>
              </a:lnTo>
              <a:lnTo>
                <a:pt x="0" y="55423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48640" y="2622663"/>
        <a:ext cx="314121" cy="5848"/>
      </dsp:txXfrm>
    </dsp:sp>
    <dsp:sp modelId="{EDDD33E3-D1E8-4A8E-9D4B-20A4C21B2FAC}">
      <dsp:nvSpPr>
        <dsp:cNvPr id="0" name=""/>
        <dsp:cNvSpPr/>
      </dsp:nvSpPr>
      <dsp:spPr>
        <a:xfrm>
          <a:off x="6261903" y="824626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грамматически правильной диалогической и монологической речи</a:t>
          </a:r>
          <a:r>
            <a:rPr lang="ru-RU" sz="1800" b="1" kern="1200"/>
            <a:t>;</a:t>
          </a:r>
          <a:r>
            <a:rPr lang="ru-RU" sz="1800" kern="1200"/>
            <a:t> </a:t>
          </a:r>
          <a:endParaRPr lang="en-US" sz="1800" kern="1200"/>
        </a:p>
      </dsp:txBody>
      <dsp:txXfrm>
        <a:off x="6261903" y="824626"/>
        <a:ext cx="2542743" cy="1525646"/>
      </dsp:txXfrm>
    </dsp:sp>
    <dsp:sp modelId="{6BAF7EAF-BCBA-468E-B045-5A731F168F76}">
      <dsp:nvSpPr>
        <dsp:cNvPr id="0" name=""/>
        <dsp:cNvSpPr/>
      </dsp:nvSpPr>
      <dsp:spPr>
        <a:xfrm>
          <a:off x="2547698" y="3652206"/>
          <a:ext cx="5542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230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10193" y="3695002"/>
        <a:ext cx="29241" cy="5848"/>
      </dsp:txXfrm>
    </dsp:sp>
    <dsp:sp modelId="{0580DFC4-3ABD-4F8F-AC9E-843DF2576EF2}">
      <dsp:nvSpPr>
        <dsp:cNvPr id="0" name=""/>
        <dsp:cNvSpPr/>
      </dsp:nvSpPr>
      <dsp:spPr>
        <a:xfrm>
          <a:off x="6754" y="2935103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развитие связной речи;  </a:t>
          </a:r>
          <a:endParaRPr lang="en-US" sz="1800" kern="1200"/>
        </a:p>
      </dsp:txBody>
      <dsp:txXfrm>
        <a:off x="6754" y="2935103"/>
        <a:ext cx="2542743" cy="1525646"/>
      </dsp:txXfrm>
    </dsp:sp>
    <dsp:sp modelId="{B509639A-D708-4050-B609-C186DABD9EDB}">
      <dsp:nvSpPr>
        <dsp:cNvPr id="0" name=""/>
        <dsp:cNvSpPr/>
      </dsp:nvSpPr>
      <dsp:spPr>
        <a:xfrm>
          <a:off x="5675272" y="3652206"/>
          <a:ext cx="55423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4230" y="45720"/>
              </a:lnTo>
            </a:path>
          </a:pathLst>
        </a:custGeom>
        <a:noFill/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37767" y="3695002"/>
        <a:ext cx="29241" cy="5848"/>
      </dsp:txXfrm>
    </dsp:sp>
    <dsp:sp modelId="{69A5E2BA-7101-4D08-80F7-48992FA30A10}">
      <dsp:nvSpPr>
        <dsp:cNvPr id="0" name=""/>
        <dsp:cNvSpPr/>
      </dsp:nvSpPr>
      <dsp:spPr>
        <a:xfrm>
          <a:off x="3134329" y="2935103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развитие звуковой и интонационной культуры речи</a:t>
          </a:r>
          <a:r>
            <a:rPr lang="ru-RU" sz="1800" b="1" kern="1200"/>
            <a:t>, </a:t>
          </a:r>
          <a:r>
            <a:rPr lang="ru-RU" sz="1800" kern="1200"/>
            <a:t>фонематического слуха; </a:t>
          </a:r>
          <a:endParaRPr lang="en-US" sz="1800" kern="1200"/>
        </a:p>
      </dsp:txBody>
      <dsp:txXfrm>
        <a:off x="3134329" y="2935103"/>
        <a:ext cx="2542743" cy="1525646"/>
      </dsp:txXfrm>
    </dsp:sp>
    <dsp:sp modelId="{4C3DEEDE-74B2-4504-B290-426390C8368A}">
      <dsp:nvSpPr>
        <dsp:cNvPr id="0" name=""/>
        <dsp:cNvSpPr/>
      </dsp:nvSpPr>
      <dsp:spPr>
        <a:xfrm>
          <a:off x="6261903" y="2935103"/>
          <a:ext cx="2542743" cy="152564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4597" tIns="130786" rIns="124597" bIns="13078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развитие речевого творчества.</a:t>
          </a:r>
          <a:endParaRPr lang="en-US" sz="1800" kern="1200"/>
        </a:p>
      </dsp:txBody>
      <dsp:txXfrm>
        <a:off x="6261903" y="2935103"/>
        <a:ext cx="2542743" cy="15256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9C713-2DCF-4E01-9714-5A4B867ED5E8}">
      <dsp:nvSpPr>
        <dsp:cNvPr id="0" name=""/>
        <dsp:cNvSpPr/>
      </dsp:nvSpPr>
      <dsp:spPr>
        <a:xfrm>
          <a:off x="0" y="716"/>
          <a:ext cx="515467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0DB16-9C76-4FD6-9954-5B80CA936149}">
      <dsp:nvSpPr>
        <dsp:cNvPr id="0" name=""/>
        <dsp:cNvSpPr/>
      </dsp:nvSpPr>
      <dsp:spPr>
        <a:xfrm>
          <a:off x="0" y="716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правильное произношение звуков</a:t>
          </a:r>
          <a:endParaRPr lang="en-US" sz="1600" b="1" kern="1200" dirty="0">
            <a:latin typeface="Candara"/>
          </a:endParaRPr>
        </a:p>
      </dsp:txBody>
      <dsp:txXfrm>
        <a:off x="0" y="716"/>
        <a:ext cx="5154678" cy="586935"/>
      </dsp:txXfrm>
    </dsp:sp>
    <dsp:sp modelId="{0CB3DAF0-234D-4EF3-B6A4-3BFFA6C9695A}">
      <dsp:nvSpPr>
        <dsp:cNvPr id="0" name=""/>
        <dsp:cNvSpPr/>
      </dsp:nvSpPr>
      <dsp:spPr>
        <a:xfrm>
          <a:off x="0" y="587652"/>
          <a:ext cx="51546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CB002F-9848-4600-98F7-60E5667C44D6}">
      <dsp:nvSpPr>
        <dsp:cNvPr id="0" name=""/>
        <dsp:cNvSpPr/>
      </dsp:nvSpPr>
      <dsp:spPr>
        <a:xfrm>
          <a:off x="0" y="587652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правильное произношение слов</a:t>
          </a:r>
          <a:endParaRPr lang="en-US" sz="1600" b="1" kern="1200" dirty="0">
            <a:latin typeface="Candara"/>
          </a:endParaRPr>
        </a:p>
      </dsp:txBody>
      <dsp:txXfrm>
        <a:off x="0" y="587652"/>
        <a:ext cx="5154678" cy="586935"/>
      </dsp:txXfrm>
    </dsp:sp>
    <dsp:sp modelId="{A334D081-DF28-4372-B19C-88DAF716E8E9}">
      <dsp:nvSpPr>
        <dsp:cNvPr id="0" name=""/>
        <dsp:cNvSpPr/>
      </dsp:nvSpPr>
      <dsp:spPr>
        <a:xfrm>
          <a:off x="0" y="1174587"/>
          <a:ext cx="5154678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A4C5F1-8587-47BF-BE46-DB124BA0F08D}">
      <dsp:nvSpPr>
        <dsp:cNvPr id="0" name=""/>
        <dsp:cNvSpPr/>
      </dsp:nvSpPr>
      <dsp:spPr>
        <a:xfrm>
          <a:off x="0" y="1174587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громкость и скорость речевого высказывания</a:t>
          </a:r>
          <a:endParaRPr lang="en-US" sz="1600" b="1" kern="1200" dirty="0">
            <a:latin typeface="Candara"/>
          </a:endParaRPr>
        </a:p>
      </dsp:txBody>
      <dsp:txXfrm>
        <a:off x="0" y="1174587"/>
        <a:ext cx="5154678" cy="586935"/>
      </dsp:txXfrm>
    </dsp:sp>
    <dsp:sp modelId="{53B6DC48-66A2-4EFF-B5BE-D16DD29D8CDC}">
      <dsp:nvSpPr>
        <dsp:cNvPr id="0" name=""/>
        <dsp:cNvSpPr/>
      </dsp:nvSpPr>
      <dsp:spPr>
        <a:xfrm>
          <a:off x="0" y="1761522"/>
          <a:ext cx="5154678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E094F-DA4B-4BD6-AA29-DF4A4B695770}">
      <dsp:nvSpPr>
        <dsp:cNvPr id="0" name=""/>
        <dsp:cNvSpPr/>
      </dsp:nvSpPr>
      <dsp:spPr>
        <a:xfrm>
          <a:off x="0" y="1761522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темп, ритм</a:t>
          </a:r>
          <a:endParaRPr lang="en-US" sz="1600" b="1" kern="1200" dirty="0">
            <a:latin typeface="Candara"/>
          </a:endParaRPr>
        </a:p>
      </dsp:txBody>
      <dsp:txXfrm>
        <a:off x="0" y="1761522"/>
        <a:ext cx="5154678" cy="586935"/>
      </dsp:txXfrm>
    </dsp:sp>
    <dsp:sp modelId="{999AF686-6A8F-46BA-BA2F-7043AC7F56CA}">
      <dsp:nvSpPr>
        <dsp:cNvPr id="0" name=""/>
        <dsp:cNvSpPr/>
      </dsp:nvSpPr>
      <dsp:spPr>
        <a:xfrm>
          <a:off x="0" y="2348458"/>
          <a:ext cx="5154678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25B85-47D9-4E74-BFEA-DFAE2E265A9A}">
      <dsp:nvSpPr>
        <dsp:cNvPr id="0" name=""/>
        <dsp:cNvSpPr/>
      </dsp:nvSpPr>
      <dsp:spPr>
        <a:xfrm>
          <a:off x="0" y="2348458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паузы</a:t>
          </a:r>
          <a:endParaRPr lang="en-US" sz="1600" b="1" kern="1200" dirty="0">
            <a:latin typeface="Candara"/>
          </a:endParaRPr>
        </a:p>
      </dsp:txBody>
      <dsp:txXfrm>
        <a:off x="0" y="2348458"/>
        <a:ext cx="5154678" cy="586935"/>
      </dsp:txXfrm>
    </dsp:sp>
    <dsp:sp modelId="{BFD6191D-5652-4301-8662-5AB4DA0853E2}">
      <dsp:nvSpPr>
        <dsp:cNvPr id="0" name=""/>
        <dsp:cNvSpPr/>
      </dsp:nvSpPr>
      <dsp:spPr>
        <a:xfrm>
          <a:off x="0" y="2935393"/>
          <a:ext cx="515467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03E13-C17D-4EC9-9178-FC0EFC85859A}">
      <dsp:nvSpPr>
        <dsp:cNvPr id="0" name=""/>
        <dsp:cNvSpPr/>
      </dsp:nvSpPr>
      <dsp:spPr>
        <a:xfrm>
          <a:off x="0" y="2935393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тембр</a:t>
          </a:r>
          <a:endParaRPr lang="en-US" sz="1600" b="1" kern="1200" dirty="0">
            <a:latin typeface="Candara"/>
          </a:endParaRPr>
        </a:p>
      </dsp:txBody>
      <dsp:txXfrm>
        <a:off x="0" y="2935393"/>
        <a:ext cx="5154678" cy="586935"/>
      </dsp:txXfrm>
    </dsp:sp>
    <dsp:sp modelId="{F8EA2B73-6087-4FAA-9CF5-787CA3062A2E}">
      <dsp:nvSpPr>
        <dsp:cNvPr id="0" name=""/>
        <dsp:cNvSpPr/>
      </dsp:nvSpPr>
      <dsp:spPr>
        <a:xfrm>
          <a:off x="0" y="3522328"/>
          <a:ext cx="515467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70F28-D56B-4E2F-9309-36651D3A8450}">
      <dsp:nvSpPr>
        <dsp:cNvPr id="0" name=""/>
        <dsp:cNvSpPr/>
      </dsp:nvSpPr>
      <dsp:spPr>
        <a:xfrm>
          <a:off x="0" y="3522328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логическое ударение </a:t>
          </a:r>
          <a:endParaRPr lang="en-US" sz="1600" b="1" kern="1200" dirty="0">
            <a:latin typeface="Candara"/>
          </a:endParaRPr>
        </a:p>
      </dsp:txBody>
      <dsp:txXfrm>
        <a:off x="0" y="3522328"/>
        <a:ext cx="5154678" cy="586935"/>
      </dsp:txXfrm>
    </dsp:sp>
    <dsp:sp modelId="{A157557B-7573-4B60-81D9-B68DD835994A}">
      <dsp:nvSpPr>
        <dsp:cNvPr id="0" name=""/>
        <dsp:cNvSpPr/>
      </dsp:nvSpPr>
      <dsp:spPr>
        <a:xfrm>
          <a:off x="0" y="4109264"/>
          <a:ext cx="5154678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8D6193-F600-47E4-A723-2A573508438A}">
      <dsp:nvSpPr>
        <dsp:cNvPr id="0" name=""/>
        <dsp:cNvSpPr/>
      </dsp:nvSpPr>
      <dsp:spPr>
        <a:xfrm>
          <a:off x="0" y="4109264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нормальное функционирование </a:t>
          </a:r>
          <a:r>
            <a:rPr lang="ru-RU" sz="1600" b="1" kern="1200" dirty="0" err="1">
              <a:latin typeface="Candara"/>
            </a:rPr>
            <a:t>речедвигательного</a:t>
          </a:r>
          <a:r>
            <a:rPr lang="ru-RU" sz="1600" b="1" kern="1200" dirty="0">
              <a:latin typeface="Candara"/>
            </a:rPr>
            <a:t> аппарата</a:t>
          </a:r>
          <a:endParaRPr lang="en-US" sz="1600" b="1" kern="1200" dirty="0">
            <a:latin typeface="Candara"/>
          </a:endParaRPr>
        </a:p>
      </dsp:txBody>
      <dsp:txXfrm>
        <a:off x="0" y="4109264"/>
        <a:ext cx="5154678" cy="586935"/>
      </dsp:txXfrm>
    </dsp:sp>
    <dsp:sp modelId="{AC76448B-B5B1-40C8-94E6-52C4E86D3B6A}">
      <dsp:nvSpPr>
        <dsp:cNvPr id="0" name=""/>
        <dsp:cNvSpPr/>
      </dsp:nvSpPr>
      <dsp:spPr>
        <a:xfrm>
          <a:off x="0" y="4696199"/>
          <a:ext cx="5154678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13FF95-CC8B-4DEA-A935-2DD57DBF28D3}">
      <dsp:nvSpPr>
        <dsp:cNvPr id="0" name=""/>
        <dsp:cNvSpPr/>
      </dsp:nvSpPr>
      <dsp:spPr>
        <a:xfrm>
          <a:off x="0" y="4696199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нормальное функционирование слухового аппарата</a:t>
          </a:r>
          <a:endParaRPr lang="en-US" sz="1600" b="1" kern="1200" dirty="0">
            <a:latin typeface="Candara"/>
          </a:endParaRPr>
        </a:p>
      </dsp:txBody>
      <dsp:txXfrm>
        <a:off x="0" y="4696199"/>
        <a:ext cx="5154678" cy="586935"/>
      </dsp:txXfrm>
    </dsp:sp>
    <dsp:sp modelId="{5A06E596-2CD7-48E3-B4ED-7BEBFE49767E}">
      <dsp:nvSpPr>
        <dsp:cNvPr id="0" name=""/>
        <dsp:cNvSpPr/>
      </dsp:nvSpPr>
      <dsp:spPr>
        <a:xfrm>
          <a:off x="0" y="5283134"/>
          <a:ext cx="5154678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FF7A8-FC77-44AF-BB30-8A9B58A58CA5}">
      <dsp:nvSpPr>
        <dsp:cNvPr id="0" name=""/>
        <dsp:cNvSpPr/>
      </dsp:nvSpPr>
      <dsp:spPr>
        <a:xfrm>
          <a:off x="0" y="5283134"/>
          <a:ext cx="5154678" cy="586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Candara"/>
            </a:rPr>
            <a:t>наличие полноценной окружающей речевой среды</a:t>
          </a:r>
          <a:endParaRPr lang="en-US" sz="1600" b="1" kern="1200" dirty="0">
            <a:latin typeface="Candara"/>
          </a:endParaRPr>
        </a:p>
      </dsp:txBody>
      <dsp:txXfrm>
        <a:off x="0" y="5283134"/>
        <a:ext cx="5154678" cy="586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34C050-67ED-4B7B-8C79-74FCA98BE519}">
      <dsp:nvSpPr>
        <dsp:cNvPr id="0" name=""/>
        <dsp:cNvSpPr/>
      </dsp:nvSpPr>
      <dsp:spPr>
        <a:xfrm>
          <a:off x="0" y="2564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44802E-C45D-49E9-BB0A-705690173833}">
      <dsp:nvSpPr>
        <dsp:cNvPr id="0" name=""/>
        <dsp:cNvSpPr/>
      </dsp:nvSpPr>
      <dsp:spPr>
        <a:xfrm>
          <a:off x="0" y="2564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ударение</a:t>
          </a:r>
          <a:endParaRPr lang="en-US" sz="4000" b="0" kern="1200" dirty="0">
            <a:latin typeface="Constantia"/>
          </a:endParaRPr>
        </a:p>
      </dsp:txBody>
      <dsp:txXfrm>
        <a:off x="0" y="2564"/>
        <a:ext cx="4867132" cy="874571"/>
      </dsp:txXfrm>
    </dsp:sp>
    <dsp:sp modelId="{D77E7A9B-DB37-4C4A-9245-26703B3F2009}">
      <dsp:nvSpPr>
        <dsp:cNvPr id="0" name=""/>
        <dsp:cNvSpPr/>
      </dsp:nvSpPr>
      <dsp:spPr>
        <a:xfrm>
          <a:off x="0" y="877136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DAADF-1A3E-4FE7-A27F-4C00C29F4902}">
      <dsp:nvSpPr>
        <dsp:cNvPr id="0" name=""/>
        <dsp:cNvSpPr/>
      </dsp:nvSpPr>
      <dsp:spPr>
        <a:xfrm>
          <a:off x="0" y="877136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мелодика</a:t>
          </a:r>
          <a:endParaRPr lang="en-US" sz="4000" b="0" kern="1200" dirty="0">
            <a:latin typeface="Constantia"/>
          </a:endParaRPr>
        </a:p>
      </dsp:txBody>
      <dsp:txXfrm>
        <a:off x="0" y="877136"/>
        <a:ext cx="4867132" cy="874571"/>
      </dsp:txXfrm>
    </dsp:sp>
    <dsp:sp modelId="{532B817B-B0C6-4D68-B94A-BB02722632F5}">
      <dsp:nvSpPr>
        <dsp:cNvPr id="0" name=""/>
        <dsp:cNvSpPr/>
      </dsp:nvSpPr>
      <dsp:spPr>
        <a:xfrm>
          <a:off x="0" y="1751708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8E229D-E5CF-48DB-B00C-D6E81D29933D}">
      <dsp:nvSpPr>
        <dsp:cNvPr id="0" name=""/>
        <dsp:cNvSpPr/>
      </dsp:nvSpPr>
      <dsp:spPr>
        <a:xfrm>
          <a:off x="0" y="1751708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темп</a:t>
          </a:r>
          <a:endParaRPr lang="en-US" sz="4000" b="0" kern="1200" dirty="0">
            <a:latin typeface="Constantia"/>
          </a:endParaRPr>
        </a:p>
      </dsp:txBody>
      <dsp:txXfrm>
        <a:off x="0" y="1751708"/>
        <a:ext cx="4867132" cy="874571"/>
      </dsp:txXfrm>
    </dsp:sp>
    <dsp:sp modelId="{55AB6AAE-3D29-4B3E-BAE1-977F1BF17136}">
      <dsp:nvSpPr>
        <dsp:cNvPr id="0" name=""/>
        <dsp:cNvSpPr/>
      </dsp:nvSpPr>
      <dsp:spPr>
        <a:xfrm>
          <a:off x="0" y="2626280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4CF930-ED4B-49EC-B049-E831679B9ACF}">
      <dsp:nvSpPr>
        <dsp:cNvPr id="0" name=""/>
        <dsp:cNvSpPr/>
      </dsp:nvSpPr>
      <dsp:spPr>
        <a:xfrm>
          <a:off x="0" y="2626280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ритм </a:t>
          </a:r>
          <a:endParaRPr lang="en-US" sz="4000" b="0" kern="1200" dirty="0">
            <a:latin typeface="Constantia"/>
          </a:endParaRPr>
        </a:p>
      </dsp:txBody>
      <dsp:txXfrm>
        <a:off x="0" y="2626280"/>
        <a:ext cx="4867132" cy="874571"/>
      </dsp:txXfrm>
    </dsp:sp>
    <dsp:sp modelId="{FF7C47FF-8F03-4076-B062-F00968F148F8}">
      <dsp:nvSpPr>
        <dsp:cNvPr id="0" name=""/>
        <dsp:cNvSpPr/>
      </dsp:nvSpPr>
      <dsp:spPr>
        <a:xfrm>
          <a:off x="0" y="3500852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F6E34D-00B3-4DA3-A080-81A1EC61A541}">
      <dsp:nvSpPr>
        <dsp:cNvPr id="0" name=""/>
        <dsp:cNvSpPr/>
      </dsp:nvSpPr>
      <dsp:spPr>
        <a:xfrm>
          <a:off x="0" y="3500852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сила</a:t>
          </a:r>
          <a:endParaRPr lang="en-US" sz="4000" b="0" kern="1200" dirty="0">
            <a:latin typeface="Constantia"/>
          </a:endParaRPr>
        </a:p>
      </dsp:txBody>
      <dsp:txXfrm>
        <a:off x="0" y="3500852"/>
        <a:ext cx="4867132" cy="874571"/>
      </dsp:txXfrm>
    </dsp:sp>
    <dsp:sp modelId="{24C9AF3B-4773-45AD-9CDB-430653A15472}">
      <dsp:nvSpPr>
        <dsp:cNvPr id="0" name=""/>
        <dsp:cNvSpPr/>
      </dsp:nvSpPr>
      <dsp:spPr>
        <a:xfrm>
          <a:off x="0" y="4375424"/>
          <a:ext cx="486713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6F7416-86A4-47A5-A1BC-FE2278EE7DC0}">
      <dsp:nvSpPr>
        <dsp:cNvPr id="0" name=""/>
        <dsp:cNvSpPr/>
      </dsp:nvSpPr>
      <dsp:spPr>
        <a:xfrm>
          <a:off x="0" y="4375424"/>
          <a:ext cx="4867132" cy="8745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0" kern="1200" dirty="0">
              <a:latin typeface="Constantia"/>
            </a:rPr>
            <a:t>тембр</a:t>
          </a:r>
          <a:endParaRPr lang="en-US" sz="4000" b="0" kern="1200" dirty="0">
            <a:latin typeface="Constantia"/>
          </a:endParaRPr>
        </a:p>
      </dsp:txBody>
      <dsp:txXfrm>
        <a:off x="0" y="4375424"/>
        <a:ext cx="4867132" cy="8745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3930" y="1050595"/>
            <a:ext cx="7594488" cy="6552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kern="1200">
                <a:latin typeface="+mj-lt"/>
                <a:ea typeface="+mj-ea"/>
                <a:cs typeface="+mj-cs"/>
              </a:rPr>
              <a:t>БМАДОУ «</a:t>
            </a:r>
            <a:r>
              <a:rPr lang="en-US" sz="3600" kern="1200" err="1">
                <a:latin typeface="+mj-lt"/>
                <a:ea typeface="+mj-ea"/>
                <a:cs typeface="+mj-cs"/>
              </a:rPr>
              <a:t>Детский</a:t>
            </a:r>
            <a:r>
              <a:rPr lang="en-US" sz="36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3600" kern="1200" err="1">
                <a:latin typeface="+mj-lt"/>
                <a:ea typeface="+mj-ea"/>
                <a:cs typeface="+mj-cs"/>
              </a:rPr>
              <a:t>сад</a:t>
            </a:r>
            <a:r>
              <a:rPr lang="en-US" sz="3600" kern="1200">
                <a:latin typeface="+mj-lt"/>
                <a:ea typeface="+mj-ea"/>
                <a:cs typeface="+mj-cs"/>
              </a:rPr>
              <a:t>» №18</a:t>
            </a:r>
            <a:endParaRPr lang="en-US" sz="3600" kern="1200">
              <a:latin typeface="+mj-lt"/>
              <a:cs typeface="Calibri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3930" y="2250602"/>
            <a:ext cx="7536978" cy="35192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err="1">
                <a:solidFill>
                  <a:schemeClr val="tx1"/>
                </a:solidFill>
              </a:rPr>
              <a:t>Развитие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звуковой</a:t>
            </a:r>
            <a:r>
              <a:rPr lang="en-US" sz="2800">
                <a:solidFill>
                  <a:schemeClr val="tx1"/>
                </a:solidFill>
              </a:rPr>
              <a:t>, </a:t>
            </a:r>
            <a:r>
              <a:rPr lang="en-US" sz="2800" err="1">
                <a:solidFill>
                  <a:schemeClr val="tx1"/>
                </a:solidFill>
              </a:rPr>
              <a:t>интонационной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культуры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речи</a:t>
            </a:r>
            <a:r>
              <a:rPr lang="en-US" sz="2800">
                <a:solidFill>
                  <a:schemeClr val="tx1"/>
                </a:solidFill>
              </a:rPr>
              <a:t>, </a:t>
            </a:r>
            <a:r>
              <a:rPr lang="en-US" sz="2800" err="1">
                <a:solidFill>
                  <a:schemeClr val="tx1"/>
                </a:solidFill>
              </a:rPr>
              <a:t>фонематического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слуха</a:t>
            </a:r>
            <a:r>
              <a:rPr lang="en-US" sz="2800">
                <a:solidFill>
                  <a:schemeClr val="tx1"/>
                </a:solidFill>
              </a:rPr>
              <a:t>  у </a:t>
            </a:r>
            <a:r>
              <a:rPr lang="en-US" sz="2800" err="1">
                <a:solidFill>
                  <a:schemeClr val="tx1"/>
                </a:solidFill>
              </a:rPr>
              <a:t>детей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дошкольного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err="1">
                <a:solidFill>
                  <a:schemeClr val="tx1"/>
                </a:solidFill>
              </a:rPr>
              <a:t>возраста</a:t>
            </a:r>
            <a:endParaRPr lang="ru-RU" sz="2800">
              <a:solidFill>
                <a:schemeClr val="tx1"/>
              </a:solidFill>
              <a:cs typeface="Calibri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cs typeface="Calibri"/>
            </a:endParaRPr>
          </a:p>
          <a:p>
            <a:pPr indent="-2286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tx1"/>
              </a:solidFill>
            </a:endParaRPr>
          </a:p>
          <a:p>
            <a:pPr indent="-2286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100" dirty="0">
              <a:solidFill>
                <a:schemeClr val="tx1"/>
              </a:solidFill>
            </a:endParaRPr>
          </a:p>
          <a:p>
            <a:pPr algn="l">
              <a:lnSpc>
                <a:spcPct val="90000"/>
              </a:lnSpc>
            </a:pPr>
            <a:r>
              <a:rPr lang="en-US" sz="2100">
                <a:solidFill>
                  <a:schemeClr val="tx1"/>
                </a:solidFill>
              </a:rPr>
              <a:t>Подготовила</a:t>
            </a:r>
            <a:endParaRPr lang="en-US" sz="2100">
              <a:solidFill>
                <a:schemeClr val="tx1"/>
              </a:solidFill>
              <a:cs typeface="Calibri"/>
            </a:endParaRPr>
          </a:p>
          <a:p>
            <a:pPr algn="l">
              <a:lnSpc>
                <a:spcPct val="90000"/>
              </a:lnSpc>
            </a:pPr>
            <a:r>
              <a:rPr lang="en-US" sz="2100" err="1">
                <a:solidFill>
                  <a:schemeClr val="tx1"/>
                </a:solidFill>
              </a:rPr>
              <a:t>учитель-логопед</a:t>
            </a:r>
            <a:endParaRPr lang="en-US" sz="2100" err="1">
              <a:solidFill>
                <a:schemeClr val="tx1"/>
              </a:solidFill>
              <a:cs typeface="Calibri"/>
            </a:endParaRPr>
          </a:p>
          <a:p>
            <a:pPr algn="l">
              <a:lnSpc>
                <a:spcPct val="90000"/>
              </a:lnSpc>
            </a:pPr>
            <a:r>
              <a:rPr lang="en-US" sz="2100" err="1">
                <a:solidFill>
                  <a:schemeClr val="tx1"/>
                </a:solidFill>
              </a:rPr>
              <a:t>Ежгурова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err="1">
                <a:solidFill>
                  <a:schemeClr val="tx1"/>
                </a:solidFill>
              </a:rPr>
              <a:t>Надежда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err="1">
                <a:solidFill>
                  <a:schemeClr val="tx1"/>
                </a:solidFill>
              </a:rPr>
              <a:t>Валерьевна</a:t>
            </a:r>
            <a:endParaRPr lang="en-US" sz="2100" err="1">
              <a:solidFill>
                <a:schemeClr val="tx1"/>
              </a:solidFill>
              <a:cs typeface="Calibri"/>
            </a:endParaRPr>
          </a:p>
          <a:p>
            <a:pPr indent="-2286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374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ight Triangle 37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7436337" cy="1618489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>
              <a:lnSpc>
                <a:spcPct val="90000"/>
              </a:lnSpc>
            </a:pPr>
            <a:r>
              <a:rPr lang="ru-RU" sz="3200" b="1" dirty="0">
                <a:latin typeface="+mn-lt"/>
              </a:rPr>
              <a:t>Речь</a:t>
            </a:r>
            <a:r>
              <a:rPr lang="ru-RU" sz="2400" b="1" dirty="0">
                <a:latin typeface="+mn-lt"/>
              </a:rPr>
              <a:t> </a:t>
            </a:r>
            <a:r>
              <a:rPr lang="ru-RU" sz="2400" dirty="0">
                <a:latin typeface="+mn-lt"/>
              </a:rPr>
              <a:t>— </a:t>
            </a:r>
            <a:r>
              <a:rPr lang="ru-RU" sz="2800" dirty="0">
                <a:latin typeface="+mn-lt"/>
              </a:rPr>
              <a:t>важнейшее достижение человека, которое позволяет общаться с помощью слов, звуков и других элементов языка.</a:t>
            </a:r>
            <a:br>
              <a:rPr lang="ru-RU" sz="2800" dirty="0">
                <a:latin typeface="+mn-lt"/>
              </a:rPr>
            </a:br>
            <a:endParaRPr lang="ru-RU" sz="2800">
              <a:latin typeface="+mn-lt"/>
              <a:cs typeface="Calibri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3930" y="3041356"/>
            <a:ext cx="7306941" cy="272850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b="1"/>
              <a:t>Культура речи</a:t>
            </a:r>
            <a:r>
              <a:rPr lang="ru-RU" dirty="0"/>
              <a:t> </a:t>
            </a:r>
            <a:r>
              <a:rPr lang="ru-RU" sz="2800"/>
              <a:t>— степень владения языковыми нормами (произношение, ударение, грамматика и словоупотребление), а также умение пользоваться всеми выразительными средствами языка в разных условиях общения.</a:t>
            </a:r>
            <a:endParaRPr lang="ru-RU" sz="2800">
              <a:cs typeface="Calibri"/>
            </a:endParaRPr>
          </a:p>
          <a:p>
            <a:pPr marL="0" indent="0">
              <a:buNone/>
            </a:pPr>
            <a:endParaRPr lang="ru-RU" sz="2100"/>
          </a:p>
        </p:txBody>
      </p:sp>
    </p:spTree>
    <p:extLst>
      <p:ext uri="{BB962C8B-B14F-4D97-AF65-F5344CB8AC3E}">
        <p14:creationId xmlns:p14="http://schemas.microsoft.com/office/powerpoint/2010/main" val="2753373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600" y="321734"/>
            <a:ext cx="8178799" cy="1135737"/>
          </a:xfrm>
        </p:spPr>
        <p:txBody>
          <a:bodyPr>
            <a:normAutofit/>
          </a:bodyPr>
          <a:lstStyle/>
          <a:p>
            <a:r>
              <a:rPr lang="ru-RU" sz="3100" dirty="0"/>
              <a:t>Речевое развитие</a:t>
            </a:r>
            <a:r>
              <a:rPr lang="ru-RU" sz="3100" b="1" dirty="0"/>
              <a:t> </a:t>
            </a:r>
            <a:r>
              <a:rPr lang="ru-RU" sz="3100"/>
              <a:t>включает в себя - овладение </a:t>
            </a:r>
            <a:r>
              <a:rPr lang="ru-RU" sz="3100" dirty="0"/>
              <a:t>речью как средством </a:t>
            </a:r>
            <a:endParaRPr lang="ru-RU" sz="310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08801" y="2200695"/>
            <a:ext cx="645368" cy="48402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400197" y="1502156"/>
            <a:ext cx="2532832" cy="954774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628518" y="5230015"/>
            <a:ext cx="2017580" cy="760545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60240" y="5789405"/>
            <a:ext cx="485578" cy="364184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4F4AD5C7-0DDB-4C9B-981E-AAE8AD642D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1406260"/>
              </p:ext>
            </p:extLst>
          </p:nvPr>
        </p:nvGraphicFramePr>
        <p:xfrm>
          <a:off x="209430" y="1452303"/>
          <a:ext cx="8811402" cy="5285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4286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9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390858" y="911116"/>
            <a:ext cx="515815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600123" y="643467"/>
            <a:ext cx="307028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96646" y="644382"/>
            <a:ext cx="289201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065" y="1522820"/>
            <a:ext cx="2061031" cy="3601914"/>
          </a:xfrm>
        </p:spPr>
        <p:txBody>
          <a:bodyPr anchor="ctr">
            <a:normAutofit/>
          </a:bodyPr>
          <a:lstStyle/>
          <a:p>
            <a:r>
              <a:rPr lang="ru-RU" sz="3100">
                <a:solidFill>
                  <a:srgbClr val="FFFFFF"/>
                </a:solidFill>
              </a:rPr>
              <a:t>Звуковая культура речи 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3DBFD98F-1072-4867-9760-7DD8A20F10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889687"/>
              </p:ext>
            </p:extLst>
          </p:nvPr>
        </p:nvGraphicFramePr>
        <p:xfrm>
          <a:off x="3782136" y="657844"/>
          <a:ext cx="5154679" cy="5870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3963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3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390858" y="911116"/>
            <a:ext cx="515815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600123" y="643467"/>
            <a:ext cx="307028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96646" y="644382"/>
            <a:ext cx="2892018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065" y="1522820"/>
            <a:ext cx="2061031" cy="3601914"/>
          </a:xfrm>
        </p:spPr>
        <p:txBody>
          <a:bodyPr anchor="ctr">
            <a:normAutofit/>
          </a:bodyPr>
          <a:lstStyle/>
          <a:p>
            <a:r>
              <a:rPr lang="ru-RU" sz="1900" b="1">
                <a:solidFill>
                  <a:srgbClr val="FFFFFF"/>
                </a:solidFill>
              </a:rPr>
              <a:t>Интонационная выразительность речи</a:t>
            </a:r>
            <a:endParaRPr lang="ru-RU" sz="1900" b="1">
              <a:solidFill>
                <a:srgbClr val="FFFFFF"/>
              </a:solidFill>
              <a:cs typeface="Calibri"/>
            </a:endParaRP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DD11422B-6CD5-4B08-8842-58CE2340D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2831035"/>
              </p:ext>
            </p:extLst>
          </p:nvPr>
        </p:nvGraphicFramePr>
        <p:xfrm>
          <a:off x="3782136" y="643467"/>
          <a:ext cx="4867132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2380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8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1022350"/>
            <a:ext cx="532209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07282" y="837744"/>
            <a:ext cx="302419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495" y="640894"/>
            <a:ext cx="126206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8417402" y="635716"/>
            <a:ext cx="246459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83041" y="635715"/>
            <a:ext cx="8180897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879" y="800392"/>
            <a:ext cx="7698523" cy="1212102"/>
          </a:xfrm>
        </p:spPr>
        <p:txBody>
          <a:bodyPr>
            <a:normAutofit/>
          </a:bodyPr>
          <a:lstStyle/>
          <a:p>
            <a:r>
              <a:rPr lang="ru-RU" sz="3500">
                <a:solidFill>
                  <a:srgbClr val="FFFFFF"/>
                </a:solidFill>
              </a:rPr>
              <a:t>Фонематический слух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5718" y="2490436"/>
            <a:ext cx="7281746" cy="211506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sz="2800" dirty="0"/>
              <a:t>Способность воспринимать звуки речи, благодаря которым осуществляется различение слов, близких по звучанию. </a:t>
            </a:r>
            <a:endParaRPr lang="ru-RU" sz="2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1283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Звуковая, интонационная культура речи</a:t>
            </a:r>
          </a:p>
        </p:txBody>
      </p:sp>
      <p:sp>
        <p:nvSpPr>
          <p:cNvPr id="6" name="Солнце 5"/>
          <p:cNvSpPr/>
          <p:nvPr/>
        </p:nvSpPr>
        <p:spPr>
          <a:xfrm>
            <a:off x="500034" y="1285860"/>
            <a:ext cx="2928958" cy="2357454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Выдели слог</a:t>
            </a:r>
          </a:p>
        </p:txBody>
      </p:sp>
      <p:sp>
        <p:nvSpPr>
          <p:cNvPr id="7" name="Солнце 6"/>
          <p:cNvSpPr/>
          <p:nvPr/>
        </p:nvSpPr>
        <p:spPr>
          <a:xfrm>
            <a:off x="3286116" y="2071678"/>
            <a:ext cx="2500330" cy="2071702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Капли</a:t>
            </a:r>
          </a:p>
        </p:txBody>
      </p:sp>
      <p:sp>
        <p:nvSpPr>
          <p:cNvPr id="8" name="Солнце 7"/>
          <p:cNvSpPr/>
          <p:nvPr/>
        </p:nvSpPr>
        <p:spPr>
          <a:xfrm>
            <a:off x="6000760" y="1285860"/>
            <a:ext cx="2500330" cy="228601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АУ!</a:t>
            </a:r>
          </a:p>
        </p:txBody>
      </p:sp>
      <p:sp>
        <p:nvSpPr>
          <p:cNvPr id="9" name="Солнце 8"/>
          <p:cNvSpPr/>
          <p:nvPr/>
        </p:nvSpPr>
        <p:spPr>
          <a:xfrm>
            <a:off x="1285852" y="3929066"/>
            <a:ext cx="3214710" cy="2143140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Расскажи по разному</a:t>
            </a:r>
          </a:p>
        </p:txBody>
      </p:sp>
      <p:sp>
        <p:nvSpPr>
          <p:cNvPr id="10" name="Солнце 9"/>
          <p:cNvSpPr/>
          <p:nvPr/>
        </p:nvSpPr>
        <p:spPr>
          <a:xfrm>
            <a:off x="5214942" y="3643314"/>
            <a:ext cx="3071834" cy="2500330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Согреемся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200" dirty="0"/>
              <a:t>Игры, развивающие фонематический слух</a:t>
            </a:r>
          </a:p>
        </p:txBody>
      </p:sp>
      <p:sp>
        <p:nvSpPr>
          <p:cNvPr id="4" name="Облако 3"/>
          <p:cNvSpPr/>
          <p:nvPr/>
        </p:nvSpPr>
        <p:spPr>
          <a:xfrm>
            <a:off x="458248" y="1987658"/>
            <a:ext cx="2143140" cy="157163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2000" b="1" dirty="0">
                <a:ln>
                  <a:solidFill>
                    <a:schemeClr val="tx1"/>
                  </a:solidFill>
                </a:ln>
              </a:rPr>
              <a:t>Что звучало</a:t>
            </a:r>
            <a:endParaRPr lang="ru-RU" sz="2000" b="1" dirty="0">
              <a:ln>
                <a:solidFill>
                  <a:prstClr val="black"/>
                </a:solidFill>
              </a:ln>
              <a:cs typeface="Calibri"/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3000364" y="1285860"/>
            <a:ext cx="2643206" cy="1714512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Поймай звук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16668" y="15271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Облако 9"/>
          <p:cNvSpPr/>
          <p:nvPr/>
        </p:nvSpPr>
        <p:spPr>
          <a:xfrm>
            <a:off x="5857884" y="1214422"/>
            <a:ext cx="2643206" cy="9144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2000" b="1" err="1"/>
              <a:t>Метаграммы</a:t>
            </a:r>
            <a:endParaRPr lang="ru-RU" sz="2000" b="1">
              <a:cs typeface="Calibri"/>
            </a:endParaRPr>
          </a:p>
        </p:txBody>
      </p:sp>
      <p:sp>
        <p:nvSpPr>
          <p:cNvPr id="12" name="Облако 11"/>
          <p:cNvSpPr/>
          <p:nvPr/>
        </p:nvSpPr>
        <p:spPr>
          <a:xfrm>
            <a:off x="2841316" y="3198962"/>
            <a:ext cx="2974782" cy="161476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2000" b="1" dirty="0"/>
              <a:t>Сколько звуков в слове</a:t>
            </a:r>
            <a:endParaRPr lang="ru-RU" sz="2000" b="1" dirty="0">
              <a:cs typeface="Calibri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6000760" y="2585224"/>
            <a:ext cx="2329596" cy="1329548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2000" b="1" dirty="0"/>
              <a:t>Что звучит</a:t>
            </a:r>
            <a:endParaRPr lang="ru-RU" sz="2000" b="1" dirty="0">
              <a:cs typeface="Calibri"/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5453972" y="4714884"/>
            <a:ext cx="2975680" cy="158735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4472C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Составь звуковую схему</a:t>
            </a:r>
          </a:p>
        </p:txBody>
      </p:sp>
      <p:sp>
        <p:nvSpPr>
          <p:cNvPr id="15" name="Облако 14"/>
          <p:cNvSpPr/>
          <p:nvPr/>
        </p:nvSpPr>
        <p:spPr>
          <a:xfrm>
            <a:off x="858570" y="5002431"/>
            <a:ext cx="2645898" cy="144366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ru-RU" sz="2000" b="1" dirty="0"/>
              <a:t>Цепочка</a:t>
            </a:r>
            <a:endParaRPr lang="ru-RU" sz="2000" b="1" dirty="0"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5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Triangle 17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9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553DAF-E178-4F3C-A3CF-4AFF46690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7703" y="548917"/>
            <a:ext cx="6923558" cy="35420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300" kern="1200">
                <a:latin typeface="+mj-lt"/>
                <a:ea typeface="+mj-ea"/>
                <a:cs typeface="+mj-cs"/>
              </a:rPr>
              <a:t>Высокая культура взрослых, общение с ребенком, организация и проведение речевых </a:t>
            </a:r>
            <a:r>
              <a:rPr lang="en-US" sz="3300"/>
              <a:t>игр -</a:t>
            </a:r>
            <a:r>
              <a:rPr lang="en-US" sz="3300" kern="1200">
                <a:latin typeface="+mj-lt"/>
                <a:ea typeface="+mj-ea"/>
                <a:cs typeface="+mj-cs"/>
              </a:rPr>
              <a:t> все это залог успешного формирования правильной устной речи детей.</a:t>
            </a:r>
          </a:p>
        </p:txBody>
      </p:sp>
    </p:spTree>
    <p:extLst>
      <p:ext uri="{BB962C8B-B14F-4D97-AF65-F5344CB8AC3E}">
        <p14:creationId xmlns:p14="http://schemas.microsoft.com/office/powerpoint/2010/main" val="291137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496</TotalTime>
  <Words>113</Words>
  <Application>Microsoft Office PowerPoint</Application>
  <PresentationFormat>Экран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БМАДОУ «Детский сад» №18</vt:lpstr>
      <vt:lpstr>Речь — важнейшее достижение человека, которое позволяет общаться с помощью слов, звуков и других элементов языка. </vt:lpstr>
      <vt:lpstr>Речевое развитие включает в себя - овладение речью как средством </vt:lpstr>
      <vt:lpstr>Звуковая культура речи </vt:lpstr>
      <vt:lpstr>Интонационная выразительность речи</vt:lpstr>
      <vt:lpstr>Фонематический слух</vt:lpstr>
      <vt:lpstr>Звуковая, интонационная культура речи</vt:lpstr>
      <vt:lpstr>Игры, развивающие фонематический слух</vt:lpstr>
      <vt:lpstr>Высокая культура взрослых, общение с ребенком, организация и проведение речевых игр - все это залог успешного формирования правильной устной речи детей.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БМАДОУ «Детский сад» №18</dc:title>
  <dc:creator>Ксения</dc:creator>
  <cp:lastModifiedBy>Admin</cp:lastModifiedBy>
  <cp:revision>200</cp:revision>
  <dcterms:created xsi:type="dcterms:W3CDTF">2021-10-19T11:54:07Z</dcterms:created>
  <dcterms:modified xsi:type="dcterms:W3CDTF">2021-10-24T15:35:06Z</dcterms:modified>
</cp:coreProperties>
</file>